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4.xml" ContentType="application/vnd.openxmlformats-officedocument.theme+xml"/>
  <Override PartName="/ppt/slideLayouts/slideLayout32.xml" ContentType="application/vnd.openxmlformats-officedocument.presentationml.slideLayout+xml"/>
  <Override PartName="/ppt/theme/theme5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Layouts/slideLayout33.xml" ContentType="application/vnd.openxmlformats-officedocument.presentationml.slideLayout+xml"/>
  <Override PartName="/ppt/theme/theme6.xml" ContentType="application/vnd.openxmlformats-officedocument.them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7.xml" ContentType="application/vnd.openxmlformats-officedocument.them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3" r:id="rId4"/>
    <p:sldMasterId id="2147483701" r:id="rId5"/>
    <p:sldMasterId id="2147483727" r:id="rId6"/>
    <p:sldMasterId id="2147483736" r:id="rId7"/>
    <p:sldMasterId id="2147483754" r:id="rId8"/>
    <p:sldMasterId id="2147483756" r:id="rId9"/>
    <p:sldMasterId id="2147483758" r:id="rId10"/>
  </p:sldMasterIdLst>
  <p:notesMasterIdLst>
    <p:notesMasterId r:id="rId26"/>
  </p:notesMasterIdLst>
  <p:handoutMasterIdLst>
    <p:handoutMasterId r:id="rId27"/>
  </p:handoutMasterIdLst>
  <p:sldIdLst>
    <p:sldId id="550" r:id="rId11"/>
    <p:sldId id="259" r:id="rId12"/>
    <p:sldId id="446" r:id="rId13"/>
    <p:sldId id="447" r:id="rId14"/>
    <p:sldId id="448" r:id="rId15"/>
    <p:sldId id="458" r:id="rId16"/>
    <p:sldId id="549" r:id="rId17"/>
    <p:sldId id="444" r:id="rId18"/>
    <p:sldId id="450" r:id="rId19"/>
    <p:sldId id="452" r:id="rId20"/>
    <p:sldId id="456" r:id="rId21"/>
    <p:sldId id="453" r:id="rId22"/>
    <p:sldId id="457" r:id="rId23"/>
    <p:sldId id="455" r:id="rId24"/>
    <p:sldId id="454" r:id="rId25"/>
  </p:sldIdLst>
  <p:sldSz cx="9144000" cy="6858000" type="screen4x3"/>
  <p:notesSz cx="6797675" cy="9926638"/>
  <p:custDataLst>
    <p:tags r:id="rId28"/>
  </p:custDataLst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rebuchet MS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rebuchet MS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rebuchet MS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rebuchet MS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orient="horz" pos="210" userDrawn="1">
          <p15:clr>
            <a:srgbClr val="A4A3A4"/>
          </p15:clr>
        </p15:guide>
        <p15:guide id="3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35AA"/>
    <a:srgbClr val="623BB4"/>
    <a:srgbClr val="323232"/>
    <a:srgbClr val="663AB5"/>
    <a:srgbClr val="6739B5"/>
    <a:srgbClr val="ADADAD"/>
    <a:srgbClr val="1478A0"/>
    <a:srgbClr val="335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Style moyen 4 - Accentuatio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1" autoAdjust="0"/>
    <p:restoredTop sz="94707" autoAdjust="0"/>
  </p:normalViewPr>
  <p:slideViewPr>
    <p:cSldViewPr showGuides="1">
      <p:cViewPr varScale="1">
        <p:scale>
          <a:sx n="164" d="100"/>
          <a:sy n="164" d="100"/>
        </p:scale>
        <p:origin x="1758" y="132"/>
      </p:cViewPr>
      <p:guideLst>
        <p:guide orient="horz" pos="3430"/>
        <p:guide orient="horz" pos="21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8" d="100"/>
        <a:sy n="78" d="100"/>
      </p:scale>
      <p:origin x="0" y="0"/>
    </p:cViewPr>
  </p:sorterViewPr>
  <p:notesViewPr>
    <p:cSldViewPr showGuides="1">
      <p:cViewPr varScale="1">
        <p:scale>
          <a:sx n="79" d="100"/>
          <a:sy n="79" d="100"/>
        </p:scale>
        <p:origin x="3072" y="102"/>
      </p:cViewPr>
      <p:guideLst>
        <p:guide orient="horz" pos="3126"/>
        <p:guide pos="214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tags" Target="tags/tag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501ED0-7E39-44E5-B5CA-EBB5D8720110}" type="datetimeFigureOut">
              <a:rPr lang="en-US" smtClean="0"/>
              <a:pPr/>
              <a:t>2/8/2023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39822-3220-4347-BB8E-6985B88E37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52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9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79400" y="133350"/>
            <a:ext cx="6237288" cy="46783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</p:sp>
      <p:sp>
        <p:nvSpPr>
          <p:cNvPr id="9" name="Rectangle 10"/>
          <p:cNvSpPr>
            <a:spLocks noGrp="1" noChangeAspect="1" noChangeArrowheads="1"/>
          </p:cNvSpPr>
          <p:nvPr>
            <p:ph type="body" sz="quarter" idx="3"/>
          </p:nvPr>
        </p:nvSpPr>
        <p:spPr bwMode="auto">
          <a:xfrm>
            <a:off x="331788" y="4960684"/>
            <a:ext cx="6138862" cy="4280851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vert="horz" wrap="square" lIns="93161" tIns="46581" rIns="93161" bIns="4658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/>
              <a:t>Cliquez</a:t>
            </a:r>
            <a:r>
              <a:rPr lang="en-US" noProof="0" dirty="0"/>
              <a:t> pour modifier les styles de </a:t>
            </a:r>
            <a:r>
              <a:rPr lang="en-US" noProof="0" dirty="0" err="1"/>
              <a:t>texte</a:t>
            </a:r>
            <a:r>
              <a:rPr lang="en-US" noProof="0" dirty="0"/>
              <a:t> du masque</a:t>
            </a:r>
          </a:p>
          <a:p>
            <a:pPr lvl="1"/>
            <a:r>
              <a:rPr lang="en-US" noProof="0" dirty="0"/>
              <a:t>Second </a:t>
            </a:r>
            <a:r>
              <a:rPr lang="en-US" noProof="0" dirty="0" err="1"/>
              <a:t>niveau</a:t>
            </a:r>
            <a:endParaRPr lang="en-US" noProof="0" dirty="0"/>
          </a:p>
          <a:p>
            <a:pPr lvl="2"/>
            <a:r>
              <a:rPr lang="en-US" noProof="0" dirty="0" err="1"/>
              <a:t>Troisième</a:t>
            </a:r>
            <a:r>
              <a:rPr lang="en-US" noProof="0" dirty="0"/>
              <a:t> </a:t>
            </a:r>
            <a:r>
              <a:rPr lang="en-US" noProof="0" dirty="0" err="1"/>
              <a:t>niveau</a:t>
            </a:r>
            <a:endParaRPr lang="en-US" noProof="0" dirty="0"/>
          </a:p>
          <a:p>
            <a:pPr lvl="3"/>
            <a:r>
              <a:rPr lang="en-US" noProof="0" dirty="0" err="1"/>
              <a:t>Quatrième</a:t>
            </a:r>
            <a:r>
              <a:rPr lang="en-US" noProof="0" dirty="0"/>
              <a:t> </a:t>
            </a:r>
            <a:r>
              <a:rPr lang="en-US" noProof="0" dirty="0" err="1"/>
              <a:t>niveau</a:t>
            </a:r>
            <a:endParaRPr lang="en-US" noProof="0" dirty="0"/>
          </a:p>
        </p:txBody>
      </p:sp>
      <p:sp>
        <p:nvSpPr>
          <p:cNvPr id="7" name="NMPartNumber"/>
          <p:cNvSpPr>
            <a:spLocks noChangeArrowheads="1"/>
          </p:cNvSpPr>
          <p:nvPr/>
        </p:nvSpPr>
        <p:spPr bwMode="auto">
          <a:xfrm>
            <a:off x="1949381" y="9605408"/>
            <a:ext cx="2816225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algn="ctr"/>
            <a:r>
              <a:rPr lang="en-US" sz="600" kern="1200" cap="all" noProof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Tahoma" pitchFamily="34" charset="0"/>
              </a:rPr>
              <a:t>Copyright © Alcatel-Lucent ENTERPRISE. All Rights Reserved.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9562" y="9448080"/>
            <a:ext cx="5205600" cy="5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22"/>
          <p:cNvSpPr>
            <a:spLocks noChangeArrowheads="1"/>
          </p:cNvSpPr>
          <p:nvPr/>
        </p:nvSpPr>
        <p:spPr bwMode="auto">
          <a:xfrm>
            <a:off x="5400675" y="9388247"/>
            <a:ext cx="942975" cy="138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>
            <a:spAutoFit/>
          </a:bodyPr>
          <a:lstStyle/>
          <a:p>
            <a:pPr algn="r" defTabSz="771525" eaLnBrk="0" hangingPunct="0">
              <a:defRPr/>
            </a:pPr>
            <a:fld id="{3AE7BBBA-A09B-4E88-B095-5055A2596A12}" type="slidenum">
              <a:rPr lang="en-US" sz="900" noProof="0" smtClean="0">
                <a:latin typeface="+mn-lt"/>
                <a:cs typeface="Tahoma" pitchFamily="34" charset="0"/>
              </a:rPr>
              <a:pPr algn="r" defTabSz="771525" eaLnBrk="0" hangingPunct="0">
                <a:defRPr/>
              </a:pPr>
              <a:t>‹#›</a:t>
            </a:fld>
            <a:endParaRPr lang="en-US" sz="900" noProof="0" dirty="0">
              <a:latin typeface="+mn-lt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75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00"/>
      </a:spcBef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93663" indent="0" algn="l" defTabSz="914400" rtl="0" eaLnBrk="1" latinLnBrk="0" hangingPunct="1">
      <a:spcBef>
        <a:spcPts val="100"/>
      </a:spcBef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174625" indent="0" algn="l" defTabSz="914400" rtl="0" eaLnBrk="1" latinLnBrk="0" hangingPunct="1">
      <a:spcBef>
        <a:spcPts val="100"/>
      </a:spcBef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268288" indent="0" algn="l" defTabSz="914400" rtl="0" eaLnBrk="1" latinLnBrk="0" hangingPunct="1">
      <a:spcBef>
        <a:spcPts val="100"/>
      </a:spcBef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882775" indent="-53975" algn="l" defTabSz="914400" rtl="0" eaLnBrk="1" latinLnBrk="0" hangingPunct="1">
      <a:tabLst>
        <a:tab pos="2325688" algn="l"/>
      </a:tabLst>
      <a:defRPr sz="800" kern="1200">
        <a:solidFill>
          <a:schemeClr val="tx1"/>
        </a:solidFill>
        <a:latin typeface="Trebuchet MS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2159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92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59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4328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08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43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1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21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96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246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283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71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325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9400" y="133350"/>
            <a:ext cx="6237288" cy="4678363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1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19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12.png"/><Relationship Id="rId5" Type="http://schemas.openxmlformats.org/officeDocument/2006/relationships/image" Target="../media/image14.jpeg"/><Relationship Id="rId4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9" descr="al_enterprise_rgb_75mm.jpg"/>
          <p:cNvPicPr>
            <a:picLocks noChangeAspect="1"/>
          </p:cNvPicPr>
          <p:nvPr/>
        </p:nvPicPr>
        <p:blipFill>
          <a:blip r:embed="rId2" cstate="print"/>
          <a:srcRect l="7234" t="20866" r="7309" b="6459"/>
          <a:stretch>
            <a:fillRect/>
          </a:stretch>
        </p:blipFill>
        <p:spPr bwMode="auto">
          <a:xfrm>
            <a:off x="7396163" y="6294438"/>
            <a:ext cx="1495425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2000" y="4908792"/>
            <a:ext cx="8640000" cy="540000"/>
          </a:xfrm>
          <a:noFill/>
        </p:spPr>
        <p:txBody>
          <a:bodyPr lIns="36000" tIns="36000" rIns="36000" bIns="36000" rtlCol="0">
            <a:noAutofit/>
          </a:bodyPr>
          <a:lstStyle>
            <a:lvl1pPr marL="0" indent="0" algn="l" rtl="0" fontAlgn="base">
              <a:spcBef>
                <a:spcPct val="20000"/>
              </a:spcBef>
              <a:spcAft>
                <a:spcPts val="600"/>
              </a:spcAft>
              <a:buClr>
                <a:srgbClr val="6639B7"/>
              </a:buClr>
              <a:buFont typeface="Arial" pitchFamily="34" charset="0"/>
              <a:buNone/>
              <a:defRPr lang="en-US" sz="2200" b="0" i="0" u="none" cap="none" baseline="0" noProof="0" dirty="0">
                <a:solidFill>
                  <a:srgbClr val="323232"/>
                </a:solidFill>
                <a:latin typeface="Trebuchet MS" pitchFamily="34" charset="0"/>
                <a:ea typeface="+mj-ea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 dirty="0"/>
              <a:t>Cliquez pour modifier le style des sous-titres du masque</a:t>
            </a:r>
            <a:endParaRPr lang="en-US" noProof="0" dirty="0"/>
          </a:p>
        </p:txBody>
      </p:sp>
      <p:sp>
        <p:nvSpPr>
          <p:cNvPr id="8" name="Title 26"/>
          <p:cNvSpPr>
            <a:spLocks noGrp="1"/>
          </p:cNvSpPr>
          <p:nvPr>
            <p:ph type="title" hasCustomPrompt="1"/>
          </p:nvPr>
        </p:nvSpPr>
        <p:spPr>
          <a:xfrm>
            <a:off x="252000" y="4139999"/>
            <a:ext cx="8640000" cy="720000"/>
          </a:xfrm>
        </p:spPr>
        <p:txBody>
          <a:bodyPr lIns="36000" tIns="36000" rIns="36000" bIns="36000" anchor="t"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2600" cap="none" baseline="0">
                <a:latin typeface="Trebuchet MS" pitchFamily="34" charset="0"/>
                <a:cs typeface="Tahoma" pitchFamily="34" charset="0"/>
              </a:defRPr>
            </a:lvl1pPr>
          </a:lstStyle>
          <a:p>
            <a:r>
              <a:rPr lang="fr-FR" noProof="0" dirty="0"/>
              <a:t>Cliquez pour modifier le style du titre</a:t>
            </a:r>
            <a:endParaRPr lang="en-US" noProof="0" dirty="0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37" b="2279"/>
          <a:stretch/>
        </p:blipFill>
        <p:spPr>
          <a:xfrm>
            <a:off x="0" y="2"/>
            <a:ext cx="914400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491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>
          <a:xfrm>
            <a:off x="832513" y="3972616"/>
            <a:ext cx="8029184" cy="1440000"/>
          </a:xfrm>
          <a:prstGeom prst="rect">
            <a:avLst/>
          </a:prstGeom>
        </p:spPr>
        <p:txBody>
          <a:bodyPr/>
          <a:lstStyle>
            <a:lvl1pPr>
              <a:defRPr sz="2800" cap="none">
                <a:solidFill>
                  <a:srgbClr val="323232"/>
                </a:solidFill>
              </a:defRPr>
            </a:lvl1pPr>
          </a:lstStyle>
          <a:p>
            <a:r>
              <a:rPr lang="fr-FR" dirty="0"/>
              <a:t>Cliquez pour modifier le style du titre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897" y="1334948"/>
            <a:ext cx="8587723" cy="5243982"/>
          </a:xfrm>
        </p:spPr>
        <p:txBody>
          <a:bodyPr/>
          <a:lstStyle>
            <a:lvl1pPr>
              <a:buClr>
                <a:srgbClr val="0070C0"/>
              </a:buClr>
              <a:defRPr sz="1800"/>
            </a:lvl1pPr>
            <a:lvl2pPr marL="396875" indent="-165100">
              <a:buClr>
                <a:srgbClr val="0070C0"/>
              </a:buClr>
              <a:defRPr sz="1600"/>
            </a:lvl2pPr>
            <a:lvl3pPr marL="517525" indent="-120650">
              <a:buClr>
                <a:srgbClr val="0070C0"/>
              </a:buClr>
              <a:defRPr sz="1400"/>
            </a:lvl3pPr>
            <a:lvl4pPr marL="692150" indent="-122238">
              <a:buClr>
                <a:srgbClr val="0070C0"/>
              </a:buClr>
              <a:defRPr sz="1200"/>
            </a:lvl4pPr>
            <a:lvl5pPr marL="854075" indent="-104775">
              <a:buClr>
                <a:srgbClr val="0070C0"/>
              </a:buCl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92385" y="131923"/>
            <a:ext cx="8645237" cy="1143000"/>
          </a:xfrm>
        </p:spPr>
        <p:txBody>
          <a:bodyPr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857226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9" descr="al_enterprise_rgb_75mm.jpg"/>
          <p:cNvPicPr>
            <a:picLocks noChangeAspect="1"/>
          </p:cNvPicPr>
          <p:nvPr/>
        </p:nvPicPr>
        <p:blipFill>
          <a:blip r:embed="rId2" cstate="print"/>
          <a:srcRect l="7234" t="20866" r="7309" b="6459"/>
          <a:stretch>
            <a:fillRect/>
          </a:stretch>
        </p:blipFill>
        <p:spPr bwMode="auto">
          <a:xfrm>
            <a:off x="7396163" y="6294438"/>
            <a:ext cx="1495425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2000" y="4908792"/>
            <a:ext cx="8640000" cy="540000"/>
          </a:xfrm>
          <a:noFill/>
        </p:spPr>
        <p:txBody>
          <a:bodyPr lIns="36000" tIns="36000" rIns="36000" bIns="36000" rtlCol="0">
            <a:noAutofit/>
          </a:bodyPr>
          <a:lstStyle>
            <a:lvl1pPr marL="0" indent="0" algn="l" rtl="0" fontAlgn="base">
              <a:spcBef>
                <a:spcPct val="20000"/>
              </a:spcBef>
              <a:spcAft>
                <a:spcPts val="600"/>
              </a:spcAft>
              <a:buClr>
                <a:srgbClr val="6639B7"/>
              </a:buClr>
              <a:buFont typeface="Arial" pitchFamily="34" charset="0"/>
              <a:buNone/>
              <a:defRPr lang="en-US" sz="2200" b="0" i="0" u="none" cap="none" baseline="0" noProof="0" dirty="0">
                <a:solidFill>
                  <a:srgbClr val="323232"/>
                </a:solidFill>
                <a:latin typeface="Trebuchet MS" pitchFamily="34" charset="0"/>
                <a:ea typeface="+mj-ea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 dirty="0"/>
              <a:t>Cliquez pour modifier le style des sous-titres du masque</a:t>
            </a:r>
            <a:endParaRPr lang="en-US" noProof="0" dirty="0"/>
          </a:p>
        </p:txBody>
      </p:sp>
      <p:sp>
        <p:nvSpPr>
          <p:cNvPr id="8" name="Title 26"/>
          <p:cNvSpPr>
            <a:spLocks noGrp="1"/>
          </p:cNvSpPr>
          <p:nvPr>
            <p:ph type="title" hasCustomPrompt="1"/>
          </p:nvPr>
        </p:nvSpPr>
        <p:spPr>
          <a:xfrm>
            <a:off x="252000" y="4139999"/>
            <a:ext cx="8640000" cy="720000"/>
          </a:xfrm>
        </p:spPr>
        <p:txBody>
          <a:bodyPr lIns="36000" tIns="36000" rIns="36000" bIns="36000" anchor="t"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2600" cap="none" baseline="0">
                <a:latin typeface="Trebuchet MS" pitchFamily="34" charset="0"/>
                <a:cs typeface="Tahoma" pitchFamily="34" charset="0"/>
              </a:defRPr>
            </a:lvl1pPr>
          </a:lstStyle>
          <a:p>
            <a:r>
              <a:rPr lang="fr-FR" noProof="0" dirty="0"/>
              <a:t>Cliquez pour modifier le style du titre</a:t>
            </a:r>
            <a:endParaRPr lang="en-US" noProof="0" dirty="0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37" b="2279"/>
          <a:stretch/>
        </p:blipFill>
        <p:spPr>
          <a:xfrm>
            <a:off x="0" y="2"/>
            <a:ext cx="914400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644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esson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 baseline="0"/>
            </a:lvl1pPr>
          </a:lstStyle>
          <a:p>
            <a:r>
              <a:rPr lang="fr-FR" noProof="0" dirty="0"/>
              <a:t>Cliquez pour modifier le style du titre</a:t>
            </a:r>
            <a:endParaRPr lang="en-US" noProof="0" dirty="0"/>
          </a:p>
        </p:txBody>
      </p:sp>
      <p:sp useBgFill="1">
        <p:nvSpPr>
          <p:cNvPr id="6" name="Espace réservé pour une image  5"/>
          <p:cNvSpPr>
            <a:spLocks noGrp="1"/>
          </p:cNvSpPr>
          <p:nvPr>
            <p:ph type="pic" sz="quarter" idx="10"/>
          </p:nvPr>
        </p:nvSpPr>
        <p:spPr>
          <a:xfrm>
            <a:off x="4164049" y="1492136"/>
            <a:ext cx="4680000" cy="46800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8" name="Espace réservé du contenu 2"/>
          <p:cNvSpPr>
            <a:spLocks noGrp="1"/>
          </p:cNvSpPr>
          <p:nvPr>
            <p:ph sz="half" idx="11"/>
          </p:nvPr>
        </p:nvSpPr>
        <p:spPr>
          <a:xfrm>
            <a:off x="251999" y="1492136"/>
            <a:ext cx="4140000" cy="45000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 dirty="0"/>
          </a:p>
        </p:txBody>
      </p:sp>
      <p:sp>
        <p:nvSpPr>
          <p:cNvPr id="9" name="Rectangle 8"/>
          <p:cNvSpPr/>
          <p:nvPr userDrawn="1"/>
        </p:nvSpPr>
        <p:spPr>
          <a:xfrm>
            <a:off x="252001" y="974946"/>
            <a:ext cx="54915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105E7C"/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en-US" sz="1800" noProof="0" dirty="0"/>
              <a:t>At the end of this presentation, you will be able to</a:t>
            </a:r>
          </a:p>
        </p:txBody>
      </p:sp>
    </p:spTree>
    <p:extLst>
      <p:ext uri="{BB962C8B-B14F-4D97-AF65-F5344CB8AC3E}">
        <p14:creationId xmlns:p14="http://schemas.microsoft.com/office/powerpoint/2010/main" val="3127132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00000"/>
            <a:ext cx="4212000" cy="52200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80000" y="900000"/>
            <a:ext cx="4212000" cy="5220000"/>
          </a:xfrm>
        </p:spPr>
        <p:txBody>
          <a:bodyPr/>
          <a:lstStyle>
            <a:lvl1pPr>
              <a:defRPr sz="1600">
                <a:latin typeface="Trebuchet MS" pitchFamily="34" charset="0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685257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519797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9" descr="al_enterprise_rgb_75mm.jpg"/>
          <p:cNvPicPr>
            <a:picLocks noChangeAspect="1"/>
          </p:cNvPicPr>
          <p:nvPr/>
        </p:nvPicPr>
        <p:blipFill>
          <a:blip r:embed="rId2" cstate="print"/>
          <a:srcRect l="7234" t="20866" r="7309" b="6459"/>
          <a:stretch>
            <a:fillRect/>
          </a:stretch>
        </p:blipFill>
        <p:spPr bwMode="auto">
          <a:xfrm>
            <a:off x="7396163" y="6294438"/>
            <a:ext cx="1495425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itle 26"/>
          <p:cNvSpPr>
            <a:spLocks noGrp="1"/>
          </p:cNvSpPr>
          <p:nvPr>
            <p:ph type="title" hasCustomPrompt="1"/>
          </p:nvPr>
        </p:nvSpPr>
        <p:spPr>
          <a:xfrm>
            <a:off x="3292654" y="3785522"/>
            <a:ext cx="5608734" cy="1273246"/>
          </a:xfrm>
        </p:spPr>
        <p:txBody>
          <a:bodyPr lIns="36000" tIns="36000" rIns="36000" bIns="36000" anchor="t">
            <a:noAutofit/>
          </a:bodyPr>
          <a:lstStyle>
            <a:lvl1pPr algn="l">
              <a:lnSpc>
                <a:spcPct val="100000"/>
              </a:lnSpc>
              <a:spcBef>
                <a:spcPts val="1200"/>
              </a:spcBef>
              <a:defRPr sz="2800" cap="none" baseline="0">
                <a:solidFill>
                  <a:schemeClr val="tx2">
                    <a:lumMod val="50000"/>
                  </a:schemeClr>
                </a:solidFill>
                <a:latin typeface="Trebuchet MS" pitchFamily="34" charset="0"/>
                <a:cs typeface="Tahoma" pitchFamily="34" charset="0"/>
              </a:defRPr>
            </a:lvl1pPr>
          </a:lstStyle>
          <a:p>
            <a:r>
              <a:rPr lang="fr-FR" noProof="0" dirty="0"/>
              <a:t>Cliquez pour modifier le style du titre</a:t>
            </a:r>
            <a:endParaRPr lang="en-US" noProof="0" dirty="0"/>
          </a:p>
        </p:txBody>
      </p:sp>
      <p:pic>
        <p:nvPicPr>
          <p:cNvPr id="4" name="Image 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97"/>
          <a:stretch/>
        </p:blipFill>
        <p:spPr>
          <a:xfrm>
            <a:off x="1" y="0"/>
            <a:ext cx="3216451" cy="68580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3292655" y="3077636"/>
            <a:ext cx="329288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i="0" noProof="0" dirty="0">
                <a:solidFill>
                  <a:schemeClr val="accent5"/>
                </a:solidFill>
              </a:rPr>
              <a:t>Backup Slides</a:t>
            </a:r>
            <a:endParaRPr lang="en-US" sz="4000" i="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2432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sson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235066" y="108001"/>
            <a:ext cx="8640000" cy="719137"/>
          </a:xfrm>
        </p:spPr>
        <p:txBody>
          <a:bodyPr/>
          <a:lstStyle>
            <a:lvl1pPr>
              <a:defRPr sz="2400" baseline="0"/>
            </a:lvl1pPr>
          </a:lstStyle>
          <a:p>
            <a:r>
              <a:rPr lang="en-US" noProof="0" dirty="0"/>
              <a:t>Lesson summary</a:t>
            </a:r>
          </a:p>
        </p:txBody>
      </p:sp>
      <p:sp>
        <p:nvSpPr>
          <p:cNvPr id="6" name="Espace réservé pour une image  5"/>
          <p:cNvSpPr>
            <a:spLocks noGrp="1"/>
          </p:cNvSpPr>
          <p:nvPr>
            <p:ph type="pic" sz="quarter" idx="10"/>
          </p:nvPr>
        </p:nvSpPr>
        <p:spPr>
          <a:xfrm>
            <a:off x="3926979" y="1492136"/>
            <a:ext cx="4680000" cy="4680000"/>
          </a:xfrm>
          <a:noFill/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Espace réservé du contenu 2"/>
          <p:cNvSpPr>
            <a:spLocks noGrp="1"/>
          </p:cNvSpPr>
          <p:nvPr>
            <p:ph sz="half" idx="11"/>
          </p:nvPr>
        </p:nvSpPr>
        <p:spPr>
          <a:xfrm>
            <a:off x="235065" y="1492136"/>
            <a:ext cx="4140000" cy="45000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 dirty="0"/>
              <a:t>Cliquez pour modifier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  <a:p>
            <a:pPr lvl="3"/>
            <a:r>
              <a:rPr lang="fr-FR" noProof="0" dirty="0"/>
              <a:t>Quatrième niveau</a:t>
            </a:r>
          </a:p>
          <a:p>
            <a:pPr lvl="4"/>
            <a:r>
              <a:rPr lang="fr-FR" noProof="0" dirty="0"/>
              <a:t>Cinquième niveau</a:t>
            </a:r>
            <a:endParaRPr lang="en-US" noProof="0" dirty="0"/>
          </a:p>
        </p:txBody>
      </p:sp>
      <p:sp>
        <p:nvSpPr>
          <p:cNvPr id="9" name="Rectangle 8"/>
          <p:cNvSpPr/>
          <p:nvPr userDrawn="1"/>
        </p:nvSpPr>
        <p:spPr>
          <a:xfrm>
            <a:off x="235067" y="974946"/>
            <a:ext cx="54915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105E7C"/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en-US" sz="1800" noProof="0" dirty="0"/>
              <a:t>At the end of this presentation, you will be able to</a:t>
            </a:r>
          </a:p>
        </p:txBody>
      </p:sp>
    </p:spTree>
    <p:extLst>
      <p:ext uri="{BB962C8B-B14F-4D97-AF65-F5344CB8AC3E}">
        <p14:creationId xmlns:p14="http://schemas.microsoft.com/office/powerpoint/2010/main" val="869287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2000" y="108001"/>
            <a:ext cx="8640000" cy="719137"/>
          </a:xfrm>
        </p:spPr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2000" y="900000"/>
            <a:ext cx="8640000" cy="5220000"/>
          </a:xfrm>
        </p:spPr>
        <p:txBody>
          <a:bodyPr/>
          <a:lstStyle>
            <a:lvl1pPr marL="228600" marR="0" indent="-228600" algn="l" defTabSz="7620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335D78"/>
              </a:buClr>
              <a:buSzPct val="85000"/>
              <a:buFont typeface="Wingdings" pitchFamily="2" charset="2"/>
              <a:buChar char="n"/>
              <a:tabLst/>
              <a:defRPr/>
            </a:lvl1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28310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00000"/>
            <a:ext cx="4212000" cy="52200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80000" y="900000"/>
            <a:ext cx="4212000" cy="5220000"/>
          </a:xfrm>
        </p:spPr>
        <p:txBody>
          <a:bodyPr/>
          <a:lstStyle>
            <a:lvl1pPr>
              <a:defRPr sz="1600">
                <a:latin typeface="Trebuchet MS" pitchFamily="34" charset="0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 dirty="0"/>
              <a:t>Cliquez pour modifier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  <a:p>
            <a:pPr lvl="3"/>
            <a:r>
              <a:rPr lang="fr-FR" noProof="0" dirty="0"/>
              <a:t>Quatrième niveau</a:t>
            </a:r>
          </a:p>
          <a:p>
            <a:pPr lvl="4"/>
            <a:r>
              <a:rPr lang="fr-FR" noProof="0" dirty="0"/>
              <a:t>Cinquième niveau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23704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sson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 baseline="0"/>
            </a:lvl1pPr>
          </a:lstStyle>
          <a:p>
            <a:r>
              <a:rPr lang="fr-FR" noProof="0"/>
              <a:t>Cliquez pour modifier le style du titre</a:t>
            </a:r>
            <a:endParaRPr lang="en-US" noProof="0" dirty="0"/>
          </a:p>
        </p:txBody>
      </p:sp>
      <p:sp useBgFill="1">
        <p:nvSpPr>
          <p:cNvPr id="6" name="Espace réservé pour une image  5"/>
          <p:cNvSpPr>
            <a:spLocks noGrp="1"/>
          </p:cNvSpPr>
          <p:nvPr>
            <p:ph type="pic" sz="quarter" idx="10"/>
          </p:nvPr>
        </p:nvSpPr>
        <p:spPr>
          <a:xfrm>
            <a:off x="4164049" y="1492136"/>
            <a:ext cx="4680000" cy="46800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8" name="Espace réservé du contenu 2"/>
          <p:cNvSpPr>
            <a:spLocks noGrp="1"/>
          </p:cNvSpPr>
          <p:nvPr>
            <p:ph sz="half" idx="11"/>
          </p:nvPr>
        </p:nvSpPr>
        <p:spPr>
          <a:xfrm>
            <a:off x="251999" y="1492136"/>
            <a:ext cx="4140000" cy="45000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 dirty="0"/>
          </a:p>
        </p:txBody>
      </p:sp>
      <p:sp>
        <p:nvSpPr>
          <p:cNvPr id="9" name="Rectangle 8"/>
          <p:cNvSpPr/>
          <p:nvPr userDrawn="1"/>
        </p:nvSpPr>
        <p:spPr>
          <a:xfrm>
            <a:off x="252001" y="974946"/>
            <a:ext cx="54915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105E7C"/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en-US" sz="1800" noProof="0" dirty="0"/>
              <a:t>At the end of this presentation, you will be able to</a:t>
            </a:r>
          </a:p>
        </p:txBody>
      </p:sp>
    </p:spTree>
    <p:extLst>
      <p:ext uri="{BB962C8B-B14F-4D97-AF65-F5344CB8AC3E}">
        <p14:creationId xmlns:p14="http://schemas.microsoft.com/office/powerpoint/2010/main" val="10866490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OIS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7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00000"/>
            <a:ext cx="8640000" cy="28804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12" name="Espace réservé du contenu 2"/>
          <p:cNvSpPr>
            <a:spLocks noGrp="1"/>
          </p:cNvSpPr>
          <p:nvPr>
            <p:ph sz="half" idx="11"/>
          </p:nvPr>
        </p:nvSpPr>
        <p:spPr>
          <a:xfrm>
            <a:off x="252000" y="3973440"/>
            <a:ext cx="4140000" cy="216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13" name="Espace réservé du contenu 2"/>
          <p:cNvSpPr>
            <a:spLocks noGrp="1"/>
          </p:cNvSpPr>
          <p:nvPr>
            <p:ph sz="half" idx="12"/>
          </p:nvPr>
        </p:nvSpPr>
        <p:spPr>
          <a:xfrm>
            <a:off x="4680000" y="3973440"/>
            <a:ext cx="4140000" cy="216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</p:spTree>
    <p:extLst>
      <p:ext uri="{BB962C8B-B14F-4D97-AF65-F5344CB8AC3E}">
        <p14:creationId xmlns:p14="http://schemas.microsoft.com/office/powerpoint/2010/main" val="5750746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tre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36000"/>
            <a:ext cx="4140000" cy="2520000"/>
          </a:xfr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</p:txBody>
      </p:sp>
      <p:sp>
        <p:nvSpPr>
          <p:cNvPr id="8" name="Espace réservé du contenu 2"/>
          <p:cNvSpPr>
            <a:spLocks noGrp="1"/>
          </p:cNvSpPr>
          <p:nvPr>
            <p:ph sz="half" idx="10"/>
          </p:nvPr>
        </p:nvSpPr>
        <p:spPr>
          <a:xfrm>
            <a:off x="4680000" y="936000"/>
            <a:ext cx="4140000" cy="2520000"/>
          </a:xfrm>
        </p:spPr>
        <p:txBody>
          <a:bodyPr/>
          <a:lstStyle>
            <a:lvl1pPr marL="0" indent="0">
              <a:buNone/>
              <a:defRPr lang="fr-FR" sz="18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9" name="Espace réservé du contenu 2"/>
          <p:cNvSpPr>
            <a:spLocks noGrp="1"/>
          </p:cNvSpPr>
          <p:nvPr>
            <p:ph sz="half" idx="11"/>
          </p:nvPr>
        </p:nvSpPr>
        <p:spPr>
          <a:xfrm>
            <a:off x="252000" y="3564000"/>
            <a:ext cx="4140000" cy="2520000"/>
          </a:xfrm>
        </p:spPr>
        <p:txBody>
          <a:bodyPr/>
          <a:lstStyle>
            <a:lvl1pPr marL="0" indent="0">
              <a:buNone/>
              <a:defRPr lang="fr-FR" sz="18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sz="half" idx="12"/>
          </p:nvPr>
        </p:nvSpPr>
        <p:spPr>
          <a:xfrm>
            <a:off x="4680000" y="3564000"/>
            <a:ext cx="4140000" cy="2520000"/>
          </a:xfrm>
        </p:spPr>
        <p:txBody>
          <a:bodyPr/>
          <a:lstStyle>
            <a:lvl1pPr marL="0" indent="0">
              <a:buNone/>
              <a:defRPr lang="fr-FR" sz="18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156796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nq contenus dont 4 tex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0"/>
          </p:nvPr>
        </p:nvSpPr>
        <p:spPr>
          <a:xfrm>
            <a:off x="360000" y="937984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 dirty="0"/>
          </a:p>
        </p:txBody>
      </p:sp>
      <p:sp>
        <p:nvSpPr>
          <p:cNvPr id="5" name="Espace réservé du texte 3"/>
          <p:cNvSpPr>
            <a:spLocks noGrp="1"/>
          </p:cNvSpPr>
          <p:nvPr>
            <p:ph type="body" sz="quarter" idx="11"/>
          </p:nvPr>
        </p:nvSpPr>
        <p:spPr>
          <a:xfrm>
            <a:off x="360000" y="3567924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6" name="Espace réservé du texte 3"/>
          <p:cNvSpPr>
            <a:spLocks noGrp="1"/>
          </p:cNvSpPr>
          <p:nvPr>
            <p:ph type="body" sz="quarter" idx="12"/>
          </p:nvPr>
        </p:nvSpPr>
        <p:spPr>
          <a:xfrm>
            <a:off x="5940000" y="942608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7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5940000" y="3572548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4"/>
          </p:nvPr>
        </p:nvSpPr>
        <p:spPr>
          <a:xfrm>
            <a:off x="2946562" y="2067413"/>
            <a:ext cx="3240000" cy="3240000"/>
          </a:xfrm>
        </p:spPr>
        <p:txBody>
          <a:bodyPr/>
          <a:lstStyle>
            <a:lvl1pPr marL="0" marR="0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 lang="fr-FR" sz="12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0" indent="0" algn="ctr">
              <a:buNone/>
              <a:defRPr sz="1200">
                <a:solidFill>
                  <a:schemeClr val="accent1">
                    <a:lumMod val="50000"/>
                  </a:schemeClr>
                </a:solidFill>
              </a:defRPr>
            </a:lvl2pPr>
            <a:lvl3pPr marL="0" indent="0" algn="ctr">
              <a:buNone/>
              <a:defRPr lang="fr-FR" sz="1200" dirty="0" smtClean="0">
                <a:solidFill>
                  <a:schemeClr val="accent1">
                    <a:lumMod val="50000"/>
                  </a:schemeClr>
                </a:solidFill>
                <a:latin typeface="Trebuchet MS" pitchFamily="34" charset="0"/>
              </a:defRPr>
            </a:lvl3pPr>
            <a:lvl4pPr marL="0" indent="0" algn="ctr">
              <a:buNone/>
              <a:defRPr sz="1200">
                <a:solidFill>
                  <a:schemeClr val="accent1">
                    <a:lumMod val="50000"/>
                  </a:schemeClr>
                </a:solidFill>
              </a:defRPr>
            </a:lvl4pPr>
            <a:lvl5pPr marL="0" indent="0" algn="ctr">
              <a:buNone/>
              <a:defRPr sz="1200"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marL="0" marR="0" lvl="0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Cliquez pour modifier les styles du texte du masque</a:t>
            </a:r>
          </a:p>
          <a:p>
            <a:pPr marL="0" marR="0" lvl="1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Deuxième niveau</a:t>
            </a:r>
          </a:p>
          <a:p>
            <a:pPr marL="0" marR="0" lvl="2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Troisième niveau</a:t>
            </a:r>
          </a:p>
          <a:p>
            <a:pPr marL="0" marR="0" lvl="3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Quatrième niveau</a:t>
            </a:r>
          </a:p>
          <a:p>
            <a:pPr marL="0" marR="0" lvl="4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Cinquième niveau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585212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5532777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9" descr="al_enterprise_rgb_75mm.jpg"/>
          <p:cNvPicPr>
            <a:picLocks noChangeAspect="1"/>
          </p:cNvPicPr>
          <p:nvPr/>
        </p:nvPicPr>
        <p:blipFill>
          <a:blip r:embed="rId2" cstate="print"/>
          <a:srcRect l="7234" t="20866" r="7309" b="6459"/>
          <a:stretch>
            <a:fillRect/>
          </a:stretch>
        </p:blipFill>
        <p:spPr bwMode="auto">
          <a:xfrm>
            <a:off x="7396163" y="6294438"/>
            <a:ext cx="1495425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itle 26"/>
          <p:cNvSpPr>
            <a:spLocks noGrp="1"/>
          </p:cNvSpPr>
          <p:nvPr>
            <p:ph type="title" hasCustomPrompt="1"/>
          </p:nvPr>
        </p:nvSpPr>
        <p:spPr>
          <a:xfrm>
            <a:off x="3292654" y="3785522"/>
            <a:ext cx="5608734" cy="1273246"/>
          </a:xfrm>
        </p:spPr>
        <p:txBody>
          <a:bodyPr lIns="36000" tIns="36000" rIns="36000" bIns="36000" anchor="t">
            <a:noAutofit/>
          </a:bodyPr>
          <a:lstStyle>
            <a:lvl1pPr algn="l">
              <a:lnSpc>
                <a:spcPct val="100000"/>
              </a:lnSpc>
              <a:spcBef>
                <a:spcPts val="1200"/>
              </a:spcBef>
              <a:defRPr sz="2800" cap="none" baseline="0">
                <a:solidFill>
                  <a:schemeClr val="tx2">
                    <a:lumMod val="50000"/>
                  </a:schemeClr>
                </a:solidFill>
                <a:latin typeface="Trebuchet MS" pitchFamily="34" charset="0"/>
                <a:cs typeface="Tahoma" pitchFamily="34" charset="0"/>
              </a:defRPr>
            </a:lvl1pPr>
          </a:lstStyle>
          <a:p>
            <a:r>
              <a:rPr lang="fr-FR" noProof="0" dirty="0"/>
              <a:t>Cliquez pour modifier le style du titre</a:t>
            </a:r>
            <a:endParaRPr lang="en-US" noProof="0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3292654" y="3077636"/>
            <a:ext cx="27959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i="0" noProof="0" dirty="0">
                <a:solidFill>
                  <a:schemeClr val="accent1">
                    <a:lumMod val="75000"/>
                  </a:schemeClr>
                </a:solidFill>
              </a:rPr>
              <a:t>Appendixes</a:t>
            </a:r>
            <a:endParaRPr lang="en-US" sz="4000" i="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" y="2282"/>
            <a:ext cx="3218967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255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sson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235066" y="108001"/>
            <a:ext cx="8640000" cy="719137"/>
          </a:xfrm>
        </p:spPr>
        <p:txBody>
          <a:bodyPr/>
          <a:lstStyle>
            <a:lvl1pPr>
              <a:defRPr sz="2400" baseline="0"/>
            </a:lvl1pPr>
          </a:lstStyle>
          <a:p>
            <a:r>
              <a:rPr lang="en-US" noProof="0" dirty="0"/>
              <a:t>Lesson summary</a:t>
            </a:r>
          </a:p>
        </p:txBody>
      </p:sp>
      <p:sp>
        <p:nvSpPr>
          <p:cNvPr id="6" name="Espace réservé pour une image  5"/>
          <p:cNvSpPr>
            <a:spLocks noGrp="1"/>
          </p:cNvSpPr>
          <p:nvPr>
            <p:ph type="pic" sz="quarter" idx="10"/>
          </p:nvPr>
        </p:nvSpPr>
        <p:spPr>
          <a:xfrm>
            <a:off x="3926979" y="1492136"/>
            <a:ext cx="4680000" cy="4680000"/>
          </a:xfrm>
          <a:noFill/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Espace réservé du contenu 2"/>
          <p:cNvSpPr>
            <a:spLocks noGrp="1"/>
          </p:cNvSpPr>
          <p:nvPr>
            <p:ph sz="half" idx="11"/>
          </p:nvPr>
        </p:nvSpPr>
        <p:spPr>
          <a:xfrm>
            <a:off x="235065" y="1492136"/>
            <a:ext cx="4140000" cy="45000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 dirty="0"/>
              <a:t>Cliquez pour modifier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  <a:p>
            <a:pPr lvl="3"/>
            <a:r>
              <a:rPr lang="fr-FR" noProof="0" dirty="0"/>
              <a:t>Quatrième niveau</a:t>
            </a:r>
          </a:p>
          <a:p>
            <a:pPr lvl="4"/>
            <a:r>
              <a:rPr lang="fr-FR" noProof="0" dirty="0"/>
              <a:t>Cinquième niveau</a:t>
            </a:r>
            <a:endParaRPr lang="en-US" noProof="0" dirty="0"/>
          </a:p>
        </p:txBody>
      </p:sp>
      <p:sp>
        <p:nvSpPr>
          <p:cNvPr id="9" name="Rectangle 8"/>
          <p:cNvSpPr/>
          <p:nvPr userDrawn="1"/>
        </p:nvSpPr>
        <p:spPr>
          <a:xfrm>
            <a:off x="235067" y="974946"/>
            <a:ext cx="54915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7620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105E7C"/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en-US" sz="1800" noProof="0" dirty="0"/>
              <a:t>At the end of this presentation, you will be able to</a:t>
            </a:r>
          </a:p>
        </p:txBody>
      </p:sp>
    </p:spTree>
    <p:extLst>
      <p:ext uri="{BB962C8B-B14F-4D97-AF65-F5344CB8AC3E}">
        <p14:creationId xmlns:p14="http://schemas.microsoft.com/office/powerpoint/2010/main" val="35099114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2000" y="108001"/>
            <a:ext cx="8640000" cy="719137"/>
          </a:xfrm>
        </p:spPr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2000" y="900000"/>
            <a:ext cx="8640000" cy="5220000"/>
          </a:xfrm>
        </p:spPr>
        <p:txBody>
          <a:bodyPr/>
          <a:lstStyle>
            <a:lvl1pPr marL="228600" marR="0" indent="-228600" algn="l" defTabSz="7620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335D78"/>
              </a:buClr>
              <a:buSzPct val="85000"/>
              <a:buFont typeface="Wingdings" pitchFamily="2" charset="2"/>
              <a:buChar char="n"/>
              <a:tabLst/>
              <a:defRPr/>
            </a:lvl1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314215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00000"/>
            <a:ext cx="4212000" cy="52200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80000" y="900000"/>
            <a:ext cx="4212000" cy="5220000"/>
          </a:xfrm>
        </p:spPr>
        <p:txBody>
          <a:bodyPr/>
          <a:lstStyle>
            <a:lvl1pPr>
              <a:defRPr sz="1600">
                <a:latin typeface="Trebuchet MS" pitchFamily="34" charset="0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 dirty="0"/>
              <a:t>Cliquez pour modifier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  <a:p>
            <a:pPr lvl="3"/>
            <a:r>
              <a:rPr lang="fr-FR" noProof="0" dirty="0"/>
              <a:t>Quatrième niveau</a:t>
            </a:r>
          </a:p>
          <a:p>
            <a:pPr lvl="4"/>
            <a:r>
              <a:rPr lang="fr-FR" noProof="0" dirty="0"/>
              <a:t>Cinquième niveau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561204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OIS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7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00000"/>
            <a:ext cx="8640000" cy="28804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12" name="Espace réservé du contenu 2"/>
          <p:cNvSpPr>
            <a:spLocks noGrp="1"/>
          </p:cNvSpPr>
          <p:nvPr>
            <p:ph sz="half" idx="11"/>
          </p:nvPr>
        </p:nvSpPr>
        <p:spPr>
          <a:xfrm>
            <a:off x="252000" y="3973440"/>
            <a:ext cx="4140000" cy="216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13" name="Espace réservé du contenu 2"/>
          <p:cNvSpPr>
            <a:spLocks noGrp="1"/>
          </p:cNvSpPr>
          <p:nvPr>
            <p:ph sz="half" idx="12"/>
          </p:nvPr>
        </p:nvSpPr>
        <p:spPr>
          <a:xfrm>
            <a:off x="4680000" y="3973440"/>
            <a:ext cx="4140000" cy="216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</p:spTree>
    <p:extLst>
      <p:ext uri="{BB962C8B-B14F-4D97-AF65-F5344CB8AC3E}">
        <p14:creationId xmlns:p14="http://schemas.microsoft.com/office/powerpoint/2010/main" val="30711749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tre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36000"/>
            <a:ext cx="4140000" cy="2520000"/>
          </a:xfr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</p:txBody>
      </p:sp>
      <p:sp>
        <p:nvSpPr>
          <p:cNvPr id="8" name="Espace réservé du contenu 2"/>
          <p:cNvSpPr>
            <a:spLocks noGrp="1"/>
          </p:cNvSpPr>
          <p:nvPr>
            <p:ph sz="half" idx="10"/>
          </p:nvPr>
        </p:nvSpPr>
        <p:spPr>
          <a:xfrm>
            <a:off x="4680000" y="936000"/>
            <a:ext cx="4140000" cy="2520000"/>
          </a:xfrm>
        </p:spPr>
        <p:txBody>
          <a:bodyPr/>
          <a:lstStyle>
            <a:lvl1pPr marL="0" indent="0">
              <a:buNone/>
              <a:defRPr lang="fr-FR" sz="18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9" name="Espace réservé du contenu 2"/>
          <p:cNvSpPr>
            <a:spLocks noGrp="1"/>
          </p:cNvSpPr>
          <p:nvPr>
            <p:ph sz="half" idx="11"/>
          </p:nvPr>
        </p:nvSpPr>
        <p:spPr>
          <a:xfrm>
            <a:off x="252000" y="3564000"/>
            <a:ext cx="4140000" cy="2520000"/>
          </a:xfrm>
        </p:spPr>
        <p:txBody>
          <a:bodyPr/>
          <a:lstStyle>
            <a:lvl1pPr marL="0" indent="0">
              <a:buNone/>
              <a:defRPr lang="fr-FR" sz="18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sz="half" idx="12"/>
          </p:nvPr>
        </p:nvSpPr>
        <p:spPr>
          <a:xfrm>
            <a:off x="4680000" y="3564000"/>
            <a:ext cx="4140000" cy="2520000"/>
          </a:xfrm>
        </p:spPr>
        <p:txBody>
          <a:bodyPr/>
          <a:lstStyle>
            <a:lvl1pPr marL="0" indent="0">
              <a:buNone/>
              <a:defRPr lang="fr-FR" sz="18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29563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2000" y="108001"/>
            <a:ext cx="8640000" cy="719137"/>
          </a:xfrm>
        </p:spPr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2000" y="900000"/>
            <a:ext cx="8640000" cy="5220000"/>
          </a:xfrm>
        </p:spPr>
        <p:txBody>
          <a:bodyPr/>
          <a:lstStyle>
            <a:lvl1pPr marL="228600" marR="0" indent="-228600" algn="l" defTabSz="7620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335D78"/>
              </a:buClr>
              <a:buSzPct val="85000"/>
              <a:buFont typeface="Wingdings" pitchFamily="2" charset="2"/>
              <a:buChar char="n"/>
              <a:tabLst/>
              <a:defRPr/>
            </a:lvl1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nq contenus dont 4 tex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0"/>
          </p:nvPr>
        </p:nvSpPr>
        <p:spPr>
          <a:xfrm>
            <a:off x="360000" y="937984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 dirty="0"/>
          </a:p>
        </p:txBody>
      </p:sp>
      <p:sp>
        <p:nvSpPr>
          <p:cNvPr id="5" name="Espace réservé du texte 3"/>
          <p:cNvSpPr>
            <a:spLocks noGrp="1"/>
          </p:cNvSpPr>
          <p:nvPr>
            <p:ph type="body" sz="quarter" idx="11"/>
          </p:nvPr>
        </p:nvSpPr>
        <p:spPr>
          <a:xfrm>
            <a:off x="360000" y="3567924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6" name="Espace réservé du texte 3"/>
          <p:cNvSpPr>
            <a:spLocks noGrp="1"/>
          </p:cNvSpPr>
          <p:nvPr>
            <p:ph type="body" sz="quarter" idx="12"/>
          </p:nvPr>
        </p:nvSpPr>
        <p:spPr>
          <a:xfrm>
            <a:off x="5940000" y="942608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7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5940000" y="3572548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4"/>
          </p:nvPr>
        </p:nvSpPr>
        <p:spPr>
          <a:xfrm>
            <a:off x="2946562" y="2067413"/>
            <a:ext cx="3240000" cy="3240000"/>
          </a:xfrm>
        </p:spPr>
        <p:txBody>
          <a:bodyPr/>
          <a:lstStyle>
            <a:lvl1pPr marL="0" marR="0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 lang="fr-FR" sz="12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0" indent="0" algn="ctr">
              <a:buNone/>
              <a:defRPr sz="1200">
                <a:solidFill>
                  <a:schemeClr val="accent1">
                    <a:lumMod val="50000"/>
                  </a:schemeClr>
                </a:solidFill>
              </a:defRPr>
            </a:lvl2pPr>
            <a:lvl3pPr marL="0" indent="0" algn="ctr">
              <a:buNone/>
              <a:defRPr lang="fr-FR" sz="1200" dirty="0" smtClean="0">
                <a:solidFill>
                  <a:schemeClr val="accent1">
                    <a:lumMod val="50000"/>
                  </a:schemeClr>
                </a:solidFill>
                <a:latin typeface="Trebuchet MS" pitchFamily="34" charset="0"/>
              </a:defRPr>
            </a:lvl3pPr>
            <a:lvl4pPr marL="0" indent="0" algn="ctr">
              <a:buNone/>
              <a:defRPr sz="1200">
                <a:solidFill>
                  <a:schemeClr val="accent1">
                    <a:lumMod val="50000"/>
                  </a:schemeClr>
                </a:solidFill>
              </a:defRPr>
            </a:lvl4pPr>
            <a:lvl5pPr marL="0" indent="0" algn="ctr">
              <a:buNone/>
              <a:defRPr sz="1200"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marL="0" marR="0" lvl="0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Cliquez pour modifier les styles du texte du masque</a:t>
            </a:r>
          </a:p>
          <a:p>
            <a:pPr marL="0" marR="0" lvl="1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Deuxième niveau</a:t>
            </a:r>
          </a:p>
          <a:p>
            <a:pPr marL="0" marR="0" lvl="2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Troisième niveau</a:t>
            </a:r>
          </a:p>
          <a:p>
            <a:pPr marL="0" marR="0" lvl="3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Quatrième niveau</a:t>
            </a:r>
          </a:p>
          <a:p>
            <a:pPr marL="0" marR="0" lvl="4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Cinquième niveau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426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1792512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16027" y="1276111"/>
            <a:ext cx="5400000" cy="720000"/>
          </a:xfrm>
          <a:prstGeom prst="rect">
            <a:avLst/>
          </a:prstGeom>
        </p:spPr>
        <p:txBody>
          <a:bodyPr/>
          <a:lstStyle>
            <a:lvl1pPr algn="l">
              <a:defRPr sz="150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216027" y="2045238"/>
            <a:ext cx="5400000" cy="4320000"/>
          </a:xfrm>
          <a:prstGeom prst="rect">
            <a:avLst/>
          </a:prstGeom>
          <a:solidFill>
            <a:srgbClr val="FFFFFF">
              <a:alpha val="67000"/>
            </a:srgbClr>
          </a:solidFill>
        </p:spPr>
        <p:txBody>
          <a:bodyPr tIns="216000"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2100" b="0" u="none" baseline="0">
                <a:solidFill>
                  <a:schemeClr val="accent3">
                    <a:lumMod val="75000"/>
                  </a:schemeClr>
                </a:solidFill>
                <a:uFill>
                  <a:solidFill>
                    <a:schemeClr val="accent3">
                      <a:lumMod val="75000"/>
                    </a:schemeClr>
                  </a:solidFill>
                </a:uFill>
              </a:defRPr>
            </a:lvl1pPr>
            <a:lvl2pPr marL="0" indent="0">
              <a:spcBef>
                <a:spcPts val="1350"/>
              </a:spcBef>
              <a:buFontTx/>
              <a:buNone/>
              <a:defRPr sz="1500" b="0"/>
            </a:lvl2pPr>
            <a:lvl3pPr marL="328613" indent="-191691">
              <a:spcBef>
                <a:spcPts val="450"/>
              </a:spcBef>
              <a:defRPr sz="1500"/>
            </a:lvl3pPr>
            <a:lvl4pPr marL="603647" indent="-205979">
              <a:defRPr sz="1350"/>
            </a:lvl4pPr>
            <a:lvl5pPr marL="603647" indent="0">
              <a:buNone/>
              <a:defRPr sz="1200"/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11" name="ZoneTexte 10"/>
          <p:cNvSpPr txBox="1"/>
          <p:nvPr userDrawn="1">
            <p:custDataLst>
              <p:tags r:id="rId3"/>
            </p:custDataLst>
          </p:nvPr>
        </p:nvSpPr>
        <p:spPr>
          <a:xfrm>
            <a:off x="216028" y="224205"/>
            <a:ext cx="293221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>
                <a:solidFill>
                  <a:schemeClr val="tx2">
                    <a:lumMod val="75000"/>
                  </a:schemeClr>
                </a:solidFill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98203494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403576" y="3286653"/>
            <a:ext cx="5475375" cy="1204031"/>
          </a:xfrm>
          <a:prstGeom prst="rect">
            <a:avLst/>
          </a:prstGeom>
        </p:spPr>
        <p:txBody>
          <a:bodyPr anchor="t" anchorCtr="0"/>
          <a:lstStyle>
            <a:lvl1pPr algn="l">
              <a:defRPr sz="2400" cap="none">
                <a:solidFill>
                  <a:srgbClr val="323232"/>
                </a:solidFill>
              </a:defRPr>
            </a:lvl1pPr>
          </a:lstStyle>
          <a:p>
            <a:r>
              <a:rPr lang="fr-FR" dirty="0"/>
              <a:t>Cliquez pour modifier le style du 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6389799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16027" y="1276111"/>
            <a:ext cx="5400000" cy="720000"/>
          </a:xfrm>
          <a:prstGeom prst="rect">
            <a:avLst/>
          </a:prstGeom>
        </p:spPr>
        <p:txBody>
          <a:bodyPr/>
          <a:lstStyle>
            <a:lvl1pPr algn="l">
              <a:defRPr sz="150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0" hasCustomPrompt="1"/>
            <p:custDataLst>
              <p:tags r:id="rId3"/>
            </p:custDataLst>
          </p:nvPr>
        </p:nvSpPr>
        <p:spPr>
          <a:xfrm>
            <a:off x="216028" y="2045238"/>
            <a:ext cx="6437257" cy="4320000"/>
          </a:xfrm>
          <a:prstGeom prst="rect">
            <a:avLst/>
          </a:prstGeom>
          <a:solidFill>
            <a:srgbClr val="FFFFFF">
              <a:alpha val="67000"/>
            </a:srgbClr>
          </a:solidFill>
        </p:spPr>
        <p:txBody>
          <a:bodyPr tIns="216000" numCol="2"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0" u="none" baseline="0">
                <a:solidFill>
                  <a:schemeClr val="accent3">
                    <a:lumMod val="75000"/>
                  </a:schemeClr>
                </a:solidFill>
                <a:uFill>
                  <a:solidFill>
                    <a:schemeClr val="accent3">
                      <a:lumMod val="75000"/>
                    </a:schemeClr>
                  </a:solidFill>
                </a:uFill>
              </a:defRPr>
            </a:lvl1pPr>
            <a:lvl2pPr marL="0" indent="0">
              <a:spcBef>
                <a:spcPts val="900"/>
              </a:spcBef>
              <a:buFontTx/>
              <a:buNone/>
              <a:defRPr sz="1500" b="0"/>
            </a:lvl2pPr>
            <a:lvl3pPr marL="328613" indent="-191691">
              <a:spcBef>
                <a:spcPts val="450"/>
              </a:spcBef>
              <a:defRPr sz="1500"/>
            </a:lvl3pPr>
            <a:lvl4pPr marL="603647" indent="-205979">
              <a:defRPr sz="1350"/>
            </a:lvl4pPr>
            <a:lvl5pPr marL="603647" indent="0">
              <a:buNone/>
              <a:defRPr sz="1200"/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11" name="ZoneTexte 10"/>
          <p:cNvSpPr txBox="1"/>
          <p:nvPr userDrawn="1">
            <p:custDataLst>
              <p:tags r:id="rId4"/>
            </p:custDataLst>
          </p:nvPr>
        </p:nvSpPr>
        <p:spPr>
          <a:xfrm>
            <a:off x="216028" y="224205"/>
            <a:ext cx="293221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>
                <a:solidFill>
                  <a:schemeClr val="tx2">
                    <a:lumMod val="75000"/>
                  </a:schemeClr>
                </a:solidFill>
              </a:rPr>
              <a:t>Objectives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094145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897" y="1334948"/>
            <a:ext cx="8587723" cy="5243982"/>
          </a:xfrm>
        </p:spPr>
        <p:txBody>
          <a:bodyPr/>
          <a:lstStyle>
            <a:lvl1pPr>
              <a:buClr>
                <a:srgbClr val="0070C0"/>
              </a:buClr>
              <a:defRPr sz="1800"/>
            </a:lvl1pPr>
            <a:lvl2pPr marL="396875" indent="-165100">
              <a:buClr>
                <a:srgbClr val="0070C0"/>
              </a:buClr>
              <a:defRPr sz="1600"/>
            </a:lvl2pPr>
            <a:lvl3pPr marL="517525" indent="-120650">
              <a:buClr>
                <a:srgbClr val="0070C0"/>
              </a:buClr>
              <a:defRPr sz="1400"/>
            </a:lvl3pPr>
            <a:lvl4pPr marL="692150" indent="-122238">
              <a:buClr>
                <a:srgbClr val="0070C0"/>
              </a:buClr>
              <a:defRPr sz="1200"/>
            </a:lvl4pPr>
            <a:lvl5pPr marL="854075" indent="-104775">
              <a:buClr>
                <a:srgbClr val="0070C0"/>
              </a:buCl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92385" y="131923"/>
            <a:ext cx="8645237" cy="1143000"/>
          </a:xfrm>
        </p:spPr>
        <p:txBody>
          <a:bodyPr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951259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00000"/>
            <a:ext cx="4212000" cy="52200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80000" y="900000"/>
            <a:ext cx="4212000" cy="5220000"/>
          </a:xfrm>
        </p:spPr>
        <p:txBody>
          <a:bodyPr/>
          <a:lstStyle>
            <a:lvl1pPr>
              <a:defRPr sz="1600">
                <a:latin typeface="Trebuchet MS" pitchFamily="34" charset="0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5798332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u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4EA18070-B46C-44C2-86C1-5287B673DE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2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70000" y="3240000"/>
            <a:ext cx="5670000" cy="1260000"/>
          </a:xfrm>
        </p:spPr>
        <p:txBody>
          <a:bodyPr lIns="36000" tIns="36000" rIns="36000" bIns="36000" anchor="ctr" anchorCtr="0">
            <a:noAutofit/>
          </a:bodyPr>
          <a:lstStyle>
            <a:lvl1pPr>
              <a:lnSpc>
                <a:spcPct val="100000"/>
              </a:lnSpc>
              <a:spcBef>
                <a:spcPts val="900"/>
              </a:spcBef>
              <a:defRPr sz="4500" b="0" cap="none" spc="-98" normalizeH="0" baseline="0">
                <a:solidFill>
                  <a:schemeClr val="bg1"/>
                </a:solidFill>
                <a:latin typeface="Trebuchet MS" pitchFamily="34" charset="0"/>
                <a:cs typeface="Tahoma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9" name="Espace réservé du texte 7"/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>
          <a:xfrm>
            <a:off x="270000" y="4320000"/>
            <a:ext cx="5670000" cy="1296000"/>
          </a:xfrm>
        </p:spPr>
        <p:txBody>
          <a:bodyPr lIns="36000" tIns="36000" rIns="36000" bIns="36000" anchor="t" anchorCtr="0"/>
          <a:lstStyle>
            <a:lvl1pPr marL="0" indent="0">
              <a:spcBef>
                <a:spcPts val="0"/>
              </a:spcBef>
              <a:buFontTx/>
              <a:buNone/>
              <a:defRPr lang="en-US" sz="2400" b="0" kern="1200" spc="-30" baseline="0" noProof="0" dirty="0" smtClean="0">
                <a:solidFill>
                  <a:schemeClr val="bg1"/>
                </a:solidFill>
                <a:latin typeface="Trebuchet MS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10" name="Image 3">
            <a:extLst>
              <a:ext uri="{FF2B5EF4-FFF2-40B4-BE49-F238E27FC236}">
                <a16:creationId xmlns:a16="http://schemas.microsoft.com/office/drawing/2014/main" id="{966666E6-DBEA-4921-A3D7-339C0D9F72E0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000" y="6166800"/>
            <a:ext cx="1814946" cy="666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72728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00000"/>
            <a:ext cx="4212000" cy="52200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80000" y="900000"/>
            <a:ext cx="4212000" cy="5220000"/>
          </a:xfrm>
        </p:spPr>
        <p:txBody>
          <a:bodyPr/>
          <a:lstStyle>
            <a:lvl1pPr>
              <a:defRPr sz="1600">
                <a:latin typeface="Trebuchet MS" pitchFamily="34" charset="0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OIS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7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00000"/>
            <a:ext cx="8640000" cy="28804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12" name="Espace réservé du contenu 2"/>
          <p:cNvSpPr>
            <a:spLocks noGrp="1"/>
          </p:cNvSpPr>
          <p:nvPr>
            <p:ph sz="half" idx="11"/>
          </p:nvPr>
        </p:nvSpPr>
        <p:spPr>
          <a:xfrm>
            <a:off x="252000" y="3973440"/>
            <a:ext cx="4140000" cy="216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13" name="Espace réservé du contenu 2"/>
          <p:cNvSpPr>
            <a:spLocks noGrp="1"/>
          </p:cNvSpPr>
          <p:nvPr>
            <p:ph sz="half" idx="12"/>
          </p:nvPr>
        </p:nvSpPr>
        <p:spPr>
          <a:xfrm>
            <a:off x="4680000" y="3973440"/>
            <a:ext cx="4140000" cy="216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tre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52000" y="936000"/>
            <a:ext cx="4140000" cy="2520000"/>
          </a:xfr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</p:txBody>
      </p:sp>
      <p:sp>
        <p:nvSpPr>
          <p:cNvPr id="8" name="Espace réservé du contenu 2"/>
          <p:cNvSpPr>
            <a:spLocks noGrp="1"/>
          </p:cNvSpPr>
          <p:nvPr>
            <p:ph sz="half" idx="10"/>
          </p:nvPr>
        </p:nvSpPr>
        <p:spPr>
          <a:xfrm>
            <a:off x="4680000" y="936000"/>
            <a:ext cx="4140000" cy="2520000"/>
          </a:xfrm>
        </p:spPr>
        <p:txBody>
          <a:bodyPr/>
          <a:lstStyle>
            <a:lvl1pPr marL="0" indent="0">
              <a:buNone/>
              <a:defRPr lang="fr-FR" sz="18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9" name="Espace réservé du contenu 2"/>
          <p:cNvSpPr>
            <a:spLocks noGrp="1"/>
          </p:cNvSpPr>
          <p:nvPr>
            <p:ph sz="half" idx="11"/>
          </p:nvPr>
        </p:nvSpPr>
        <p:spPr>
          <a:xfrm>
            <a:off x="252000" y="3564000"/>
            <a:ext cx="4140000" cy="2520000"/>
          </a:xfrm>
        </p:spPr>
        <p:txBody>
          <a:bodyPr/>
          <a:lstStyle>
            <a:lvl1pPr marL="0" indent="0">
              <a:buNone/>
              <a:defRPr lang="fr-FR" sz="18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sz="half" idx="12"/>
          </p:nvPr>
        </p:nvSpPr>
        <p:spPr>
          <a:xfrm>
            <a:off x="4680000" y="3564000"/>
            <a:ext cx="4140000" cy="2520000"/>
          </a:xfrm>
        </p:spPr>
        <p:txBody>
          <a:bodyPr/>
          <a:lstStyle>
            <a:lvl1pPr marL="0" indent="0">
              <a:buNone/>
              <a:defRPr lang="fr-FR" sz="18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176213" indent="-176213">
              <a:tabLst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nq contenus dont 4 tex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0"/>
          </p:nvPr>
        </p:nvSpPr>
        <p:spPr>
          <a:xfrm>
            <a:off x="360000" y="937984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 dirty="0"/>
          </a:p>
        </p:txBody>
      </p:sp>
      <p:sp>
        <p:nvSpPr>
          <p:cNvPr id="5" name="Espace réservé du texte 3"/>
          <p:cNvSpPr>
            <a:spLocks noGrp="1"/>
          </p:cNvSpPr>
          <p:nvPr>
            <p:ph type="body" sz="quarter" idx="11"/>
          </p:nvPr>
        </p:nvSpPr>
        <p:spPr>
          <a:xfrm>
            <a:off x="360000" y="3567924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6" name="Espace réservé du texte 3"/>
          <p:cNvSpPr>
            <a:spLocks noGrp="1"/>
          </p:cNvSpPr>
          <p:nvPr>
            <p:ph type="body" sz="quarter" idx="12"/>
          </p:nvPr>
        </p:nvSpPr>
        <p:spPr>
          <a:xfrm>
            <a:off x="5940000" y="942608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7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5940000" y="3572548"/>
            <a:ext cx="2880000" cy="2520000"/>
          </a:xfrm>
        </p:spPr>
        <p:txBody>
          <a:bodyPr/>
          <a:lstStyle>
            <a:lvl1pPr marL="0" indent="0">
              <a:buNone/>
              <a:defRPr lang="fr-FR" sz="16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92075" indent="-92075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2075" indent="0">
              <a:buNone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76213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68288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marL="0" lvl="0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Cliquez pour modifier les styles du texte du masque</a:t>
            </a:r>
          </a:p>
          <a:p>
            <a:pPr marL="0" lvl="1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Deuxième niveau</a:t>
            </a:r>
          </a:p>
          <a:p>
            <a:pPr marL="0" lvl="2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Troisième niveau</a:t>
            </a:r>
          </a:p>
          <a:p>
            <a:pPr marL="0" lvl="3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Quatrième niveau</a:t>
            </a:r>
          </a:p>
          <a:p>
            <a:pPr marL="0" lvl="4" indent="0" algn="l" defTabSz="762000" rtl="0" eaLnBrk="1" fontAlgn="base" hangingPunct="1">
              <a:spcBef>
                <a:spcPct val="5000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</a:pPr>
            <a:r>
              <a:rPr lang="fr-FR" noProof="0"/>
              <a:t>Cinquième niveau</a:t>
            </a:r>
            <a:endParaRPr lang="en-US" noProof="0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4"/>
          </p:nvPr>
        </p:nvSpPr>
        <p:spPr>
          <a:xfrm>
            <a:off x="2946562" y="2067413"/>
            <a:ext cx="3240000" cy="3240000"/>
          </a:xfrm>
        </p:spPr>
        <p:txBody>
          <a:bodyPr/>
          <a:lstStyle>
            <a:lvl1pPr marL="0" marR="0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 lang="fr-FR" sz="1200" cap="all" baseline="0" dirty="0" smtClean="0">
                <a:solidFill>
                  <a:schemeClr val="accent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  <a:lvl2pPr marL="0" indent="0" algn="ctr">
              <a:buNone/>
              <a:defRPr sz="1200">
                <a:solidFill>
                  <a:schemeClr val="accent1">
                    <a:lumMod val="50000"/>
                  </a:schemeClr>
                </a:solidFill>
              </a:defRPr>
            </a:lvl2pPr>
            <a:lvl3pPr marL="0" indent="0" algn="ctr">
              <a:buNone/>
              <a:defRPr lang="fr-FR" sz="1200" dirty="0" smtClean="0">
                <a:solidFill>
                  <a:schemeClr val="accent1">
                    <a:lumMod val="50000"/>
                  </a:schemeClr>
                </a:solidFill>
                <a:latin typeface="Trebuchet MS" pitchFamily="34" charset="0"/>
              </a:defRPr>
            </a:lvl3pPr>
            <a:lvl4pPr marL="0" indent="0" algn="ctr">
              <a:buNone/>
              <a:defRPr sz="1200">
                <a:solidFill>
                  <a:schemeClr val="accent1">
                    <a:lumMod val="50000"/>
                  </a:schemeClr>
                </a:solidFill>
              </a:defRPr>
            </a:lvl4pPr>
            <a:lvl5pPr marL="0" indent="0" algn="ctr">
              <a:buNone/>
              <a:defRPr sz="1200"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marL="0" marR="0" lvl="0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Cliquez pour modifier les styles du texte du masque</a:t>
            </a:r>
          </a:p>
          <a:p>
            <a:pPr marL="0" marR="0" lvl="1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Deuxième niveau</a:t>
            </a:r>
          </a:p>
          <a:p>
            <a:pPr marL="0" marR="0" lvl="2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Troisième niveau</a:t>
            </a:r>
          </a:p>
          <a:p>
            <a:pPr marL="0" marR="0" lvl="3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Quatrième niveau</a:t>
            </a:r>
          </a:p>
          <a:p>
            <a:pPr marL="0" marR="0" lvl="4" indent="0" algn="ctr" defTabSz="762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50000"/>
                </a:schemeClr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fr-FR" noProof="0"/>
              <a:t>Cinquième niveau</a:t>
            </a:r>
            <a:endParaRPr 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fr-FR" noProof="0"/>
              <a:t>Cliquez pour modifier le style du titre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16027" y="1276111"/>
            <a:ext cx="5400000" cy="720000"/>
          </a:xfrm>
          <a:prstGeom prst="rect">
            <a:avLst/>
          </a:prstGeom>
        </p:spPr>
        <p:txBody>
          <a:bodyPr/>
          <a:lstStyle>
            <a:lvl1pPr algn="l">
              <a:defRPr sz="150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0" hasCustomPrompt="1"/>
            <p:custDataLst>
              <p:tags r:id="rId3"/>
            </p:custDataLst>
          </p:nvPr>
        </p:nvSpPr>
        <p:spPr>
          <a:xfrm>
            <a:off x="216028" y="2045238"/>
            <a:ext cx="6437257" cy="4320000"/>
          </a:xfrm>
          <a:prstGeom prst="rect">
            <a:avLst/>
          </a:prstGeom>
          <a:solidFill>
            <a:srgbClr val="FFFFFF">
              <a:alpha val="67000"/>
            </a:srgbClr>
          </a:solidFill>
        </p:spPr>
        <p:txBody>
          <a:bodyPr tIns="216000" numCol="2"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sz="1800" b="0" u="none" baseline="0">
                <a:solidFill>
                  <a:schemeClr val="accent3">
                    <a:lumMod val="75000"/>
                  </a:schemeClr>
                </a:solidFill>
                <a:uFill>
                  <a:solidFill>
                    <a:schemeClr val="accent3">
                      <a:lumMod val="75000"/>
                    </a:schemeClr>
                  </a:solidFill>
                </a:uFill>
              </a:defRPr>
            </a:lvl1pPr>
            <a:lvl2pPr marL="0" indent="0">
              <a:spcBef>
                <a:spcPts val="900"/>
              </a:spcBef>
              <a:buFontTx/>
              <a:buNone/>
              <a:defRPr sz="1500" b="0"/>
            </a:lvl2pPr>
            <a:lvl3pPr marL="328613" indent="-191691">
              <a:spcBef>
                <a:spcPts val="450"/>
              </a:spcBef>
              <a:defRPr sz="1500"/>
            </a:lvl3pPr>
            <a:lvl4pPr marL="603647" indent="-205979">
              <a:defRPr sz="1350"/>
            </a:lvl4pPr>
            <a:lvl5pPr marL="603647" indent="0">
              <a:buNone/>
              <a:defRPr sz="1200"/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11" name="ZoneTexte 10"/>
          <p:cNvSpPr txBox="1"/>
          <p:nvPr userDrawn="1">
            <p:custDataLst>
              <p:tags r:id="rId4"/>
            </p:custDataLst>
          </p:nvPr>
        </p:nvSpPr>
        <p:spPr>
          <a:xfrm>
            <a:off x="216028" y="224205"/>
            <a:ext cx="293221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>
                <a:solidFill>
                  <a:schemeClr val="tx2">
                    <a:lumMod val="75000"/>
                  </a:schemeClr>
                </a:solidFill>
              </a:rPr>
              <a:t>Objectives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13845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9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20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19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28.xml"/><Relationship Id="rId10" Type="http://schemas.openxmlformats.org/officeDocument/2006/relationships/image" Target="../media/image9.png"/><Relationship Id="rId4" Type="http://schemas.openxmlformats.org/officeDocument/2006/relationships/slideLayout" Target="../slideLayouts/slideLayout27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tags" Target="../tags/tag7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3.xml"/><Relationship Id="rId5" Type="http://schemas.openxmlformats.org/officeDocument/2006/relationships/image" Target="../media/image1.jpeg"/><Relationship Id="rId4" Type="http://schemas.openxmlformats.org/officeDocument/2006/relationships/image" Target="../media/image13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36.xml"/><Relationship Id="rId7" Type="http://schemas.openxmlformats.org/officeDocument/2006/relationships/tags" Target="../tags/tag1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tags" Target="../tags/tag14.xml"/><Relationship Id="rId5" Type="http://schemas.openxmlformats.org/officeDocument/2006/relationships/theme" Target="../theme/theme7.xml"/><Relationship Id="rId4" Type="http://schemas.openxmlformats.org/officeDocument/2006/relationships/slideLayout" Target="../slideLayouts/slideLayout37.xml"/><Relationship Id="rId9" Type="http://schemas.openxmlformats.org/officeDocument/2006/relationships/image" Target="../media/image1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2000" y="108001"/>
            <a:ext cx="8640000" cy="719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/>
              <a:t>Titre</a:t>
            </a:r>
            <a:r>
              <a:rPr lang="en-US" noProof="0" dirty="0"/>
              <a:t> Transparent (Trebuchet MS corps 24)</a:t>
            </a:r>
          </a:p>
        </p:txBody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7175" y="873831"/>
            <a:ext cx="8640000" cy="52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Puce 85 % Windings + Trebuchet MS corps 18</a:t>
            </a:r>
          </a:p>
          <a:p>
            <a:pPr lvl="1"/>
            <a:r>
              <a:rPr lang="en-US" noProof="0" dirty="0"/>
              <a:t>Puce 85 % Windings + Trebuchet MS corps 16</a:t>
            </a:r>
          </a:p>
          <a:p>
            <a:pPr lvl="2"/>
            <a:r>
              <a:rPr lang="en-US" noProof="0" dirty="0"/>
              <a:t>Puce 75 % Windings + Trebuchet MS corps 14</a:t>
            </a:r>
          </a:p>
          <a:p>
            <a:pPr lvl="3"/>
            <a:r>
              <a:rPr lang="en-US" noProof="0" dirty="0"/>
              <a:t>Puce 75 % Windings + Trebuchet MS corps 14</a:t>
            </a:r>
          </a:p>
          <a:p>
            <a:pPr lvl="4"/>
            <a:r>
              <a:rPr lang="en-US" noProof="0" dirty="0"/>
              <a:t>Puce 85 % Windings + Trebuchet MS  corps 12</a:t>
            </a:r>
          </a:p>
        </p:txBody>
      </p:sp>
      <p:pic>
        <p:nvPicPr>
          <p:cNvPr id="10" name="Picture 9" descr="al_enterprise_rgb_75mm.jp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4" t="20866" r="7309" b="6459"/>
          <a:stretch/>
        </p:blipFill>
        <p:spPr>
          <a:xfrm>
            <a:off x="7395486" y="6293836"/>
            <a:ext cx="1496515" cy="44300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695" r:id="rId3"/>
    <p:sldLayoutId id="2147483696" r:id="rId4"/>
    <p:sldLayoutId id="2147483703" r:id="rId5"/>
    <p:sldLayoutId id="2147483697" r:id="rId6"/>
    <p:sldLayoutId id="2147483698" r:id="rId7"/>
    <p:sldLayoutId id="2147483699" r:id="rId8"/>
    <p:sldLayoutId id="2147483762" r:id="rId9"/>
  </p:sldLayoutIdLst>
  <p:txStyles>
    <p:titleStyle>
      <a:lvl1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400" b="0" i="0" u="none">
          <a:solidFill>
            <a:srgbClr val="323232"/>
          </a:solidFill>
          <a:latin typeface="Trebuchet MS" pitchFamily="34" charset="0"/>
          <a:ea typeface="+mj-ea"/>
          <a:cs typeface="+mj-cs"/>
        </a:defRPr>
      </a:lvl1pPr>
      <a:lvl2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2pPr>
      <a:lvl3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3pPr>
      <a:lvl4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4pPr>
      <a:lvl5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5pPr>
      <a:lvl6pPr marL="4572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6pPr>
      <a:lvl7pPr marL="9144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7pPr>
      <a:lvl8pPr marL="13716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8pPr>
      <a:lvl9pPr marL="18288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9pPr>
    </p:titleStyle>
    <p:bodyStyle>
      <a:lvl1pPr marL="228600" indent="-228600" algn="l" defTabSz="762000" rtl="0" eaLnBrk="1" fontAlgn="base" hangingPunct="1">
        <a:spcBef>
          <a:spcPct val="50000"/>
        </a:spcBef>
        <a:spcAft>
          <a:spcPct val="0"/>
        </a:spcAft>
        <a:buClr>
          <a:schemeClr val="accent1">
            <a:lumMod val="50000"/>
          </a:schemeClr>
        </a:buClr>
        <a:buSzPct val="85000"/>
        <a:buFont typeface="Wingdings" pitchFamily="2" charset="2"/>
        <a:buChar char="n"/>
        <a:defRPr sz="1800">
          <a:solidFill>
            <a:schemeClr val="tx1"/>
          </a:solidFill>
          <a:latin typeface="Trebuchet MS" pitchFamily="34" charset="0"/>
          <a:ea typeface="+mn-ea"/>
          <a:cs typeface="+mn-cs"/>
        </a:defRPr>
      </a:lvl1pPr>
      <a:lvl2pPr marL="487363" indent="-257175" algn="l" defTabSz="762000" rtl="0" eaLnBrk="1" fontAlgn="base" hangingPunct="1">
        <a:spcBef>
          <a:spcPct val="25000"/>
        </a:spcBef>
        <a:spcAft>
          <a:spcPct val="0"/>
        </a:spcAft>
        <a:buClr>
          <a:srgbClr val="969696"/>
        </a:buClr>
        <a:buSzPct val="85000"/>
        <a:buFont typeface="Wingdings" pitchFamily="2" charset="2"/>
        <a:buChar char="l"/>
        <a:defRPr sz="1600" b="0" i="0" u="none">
          <a:solidFill>
            <a:schemeClr val="tx1"/>
          </a:solidFill>
          <a:latin typeface="Trebuchet MS" pitchFamily="34" charset="0"/>
        </a:defRPr>
      </a:lvl2pPr>
      <a:lvl3pPr marL="673100" indent="-184150" algn="l" defTabSz="762000" rtl="0" eaLnBrk="1" fontAlgn="base" hangingPunct="1">
        <a:spcBef>
          <a:spcPct val="25000"/>
        </a:spcBef>
        <a:spcAft>
          <a:spcPct val="0"/>
        </a:spcAft>
        <a:buClr>
          <a:srgbClr val="969696"/>
        </a:buClr>
        <a:buSzPct val="75000"/>
        <a:buFont typeface="Wingdings" pitchFamily="2" charset="2"/>
        <a:buChar char="o"/>
        <a:defRPr sz="1400">
          <a:solidFill>
            <a:schemeClr val="tx1"/>
          </a:solidFill>
          <a:latin typeface="Trebuchet MS" pitchFamily="34" charset="0"/>
        </a:defRPr>
      </a:lvl3pPr>
      <a:lvl4pPr marL="849313" indent="-174625" algn="l" defTabSz="762000" rtl="0" eaLnBrk="1" fontAlgn="base" hangingPunct="1">
        <a:spcBef>
          <a:spcPct val="25000"/>
        </a:spcBef>
        <a:spcAft>
          <a:spcPct val="0"/>
        </a:spcAft>
        <a:buClr>
          <a:srgbClr val="969696"/>
        </a:buClr>
        <a:buSzPct val="75000"/>
        <a:buFont typeface="Wingdings" pitchFamily="2" charset="2"/>
        <a:buChar char="¡"/>
        <a:defRPr sz="1400">
          <a:solidFill>
            <a:schemeClr val="tx1"/>
          </a:solidFill>
          <a:latin typeface="Trebuchet MS" pitchFamily="34" charset="0"/>
        </a:defRPr>
      </a:lvl4pPr>
      <a:lvl5pPr marL="10334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Trebuchet MS" pitchFamily="34" charset="0"/>
        </a:defRPr>
      </a:lvl5pPr>
      <a:lvl6pPr marL="14906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6pPr>
      <a:lvl7pPr marL="19478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7pPr>
      <a:lvl8pPr marL="24050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8pPr>
      <a:lvl9pPr marL="28622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9" descr="al_enterprise_rgb_75mm.jp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4" t="20866" r="7309" b="6459"/>
          <a:stretch/>
        </p:blipFill>
        <p:spPr>
          <a:xfrm>
            <a:off x="7395486" y="6293836"/>
            <a:ext cx="1496515" cy="443008"/>
          </a:xfrm>
          <a:prstGeom prst="rect">
            <a:avLst/>
          </a:prstGeom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14750" y="2166433"/>
            <a:ext cx="1621516" cy="16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2367721" y="2166433"/>
            <a:ext cx="1622757" cy="16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4353547" y="2166433"/>
            <a:ext cx="1621515" cy="16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48" r:id="rId2"/>
    <p:sldLayoutId id="2147483749" r:id="rId3"/>
    <p:sldLayoutId id="2147483750" r:id="rId4"/>
    <p:sldLayoutId id="2147483751" r:id="rId5"/>
    <p:sldLayoutId id="2147483752" r:id="rId6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kern="1200" cap="all" baseline="0">
          <a:solidFill>
            <a:schemeClr val="accent4">
              <a:lumMod val="75000"/>
            </a:schemeClr>
          </a:solidFill>
          <a:latin typeface="+mn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2000" y="108001"/>
            <a:ext cx="8640000" cy="719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/>
              <a:t>Titre</a:t>
            </a:r>
            <a:r>
              <a:rPr lang="en-US" noProof="0" dirty="0"/>
              <a:t> Transparent (Trebuchet MS corps 24)</a:t>
            </a:r>
          </a:p>
        </p:txBody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7175" y="873831"/>
            <a:ext cx="8640000" cy="52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Puce 85 % Windings + Trebuchet MS corps 18</a:t>
            </a:r>
          </a:p>
          <a:p>
            <a:pPr lvl="1"/>
            <a:r>
              <a:rPr lang="en-US" noProof="0" dirty="0"/>
              <a:t>Puce 85 % Windings + Trebuchet MS corps 16</a:t>
            </a:r>
          </a:p>
          <a:p>
            <a:pPr lvl="2"/>
            <a:r>
              <a:rPr lang="en-US" noProof="0" dirty="0"/>
              <a:t>Puce 75 % Windings + Trebuchet MS corps 14</a:t>
            </a:r>
          </a:p>
          <a:p>
            <a:pPr lvl="3"/>
            <a:r>
              <a:rPr lang="en-US" noProof="0" dirty="0"/>
              <a:t>Puce 75 % Windings + Trebuchet MS corps 14</a:t>
            </a:r>
          </a:p>
          <a:p>
            <a:pPr lvl="4"/>
            <a:r>
              <a:rPr lang="en-US" noProof="0" dirty="0"/>
              <a:t>Puce 85 % Windings + Trebuchet MS  corps 12</a:t>
            </a:r>
          </a:p>
        </p:txBody>
      </p:sp>
      <p:pic>
        <p:nvPicPr>
          <p:cNvPr id="10" name="Picture 9" descr="al_enterprise_rgb_75mm.jpg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4" t="20866" r="7309" b="6459"/>
          <a:stretch/>
        </p:blipFill>
        <p:spPr>
          <a:xfrm>
            <a:off x="7395486" y="6293836"/>
            <a:ext cx="1496515" cy="443008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 rotWithShape="1">
          <a:blip r:embed="rId11" cstate="print"/>
          <a:srcRect l="5026" b="16801"/>
          <a:stretch/>
        </p:blipFill>
        <p:spPr>
          <a:xfrm>
            <a:off x="6768001" y="36002"/>
            <a:ext cx="2333421" cy="294185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7302994" y="35250"/>
            <a:ext cx="1582484" cy="276999"/>
          </a:xfrm>
          <a:prstGeom prst="rect">
            <a:avLst/>
          </a:prstGeom>
        </p:spPr>
        <p:txBody>
          <a:bodyPr wrap="none" tIns="0" bIns="0">
            <a:spAutoFit/>
          </a:bodyPr>
          <a:lstStyle/>
          <a:p>
            <a:pPr algn="ctr"/>
            <a:r>
              <a:rPr lang="en-US" sz="1800" i="0" noProof="0" dirty="0">
                <a:solidFill>
                  <a:schemeClr val="bg1"/>
                </a:solidFill>
              </a:rPr>
              <a:t>Backup Slides</a:t>
            </a:r>
            <a:endParaRPr lang="en-US" sz="1800" i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772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</p:sldLayoutIdLst>
  <p:txStyles>
    <p:titleStyle>
      <a:lvl1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400" b="0" i="0" u="none">
          <a:solidFill>
            <a:srgbClr val="323232"/>
          </a:solidFill>
          <a:latin typeface="Trebuchet MS" pitchFamily="34" charset="0"/>
          <a:ea typeface="+mj-ea"/>
          <a:cs typeface="+mj-cs"/>
        </a:defRPr>
      </a:lvl1pPr>
      <a:lvl2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2pPr>
      <a:lvl3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3pPr>
      <a:lvl4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4pPr>
      <a:lvl5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5pPr>
      <a:lvl6pPr marL="4572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6pPr>
      <a:lvl7pPr marL="9144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7pPr>
      <a:lvl8pPr marL="13716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8pPr>
      <a:lvl9pPr marL="18288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9pPr>
    </p:titleStyle>
    <p:bodyStyle>
      <a:lvl1pPr marL="228600" indent="-228600" algn="l" defTabSz="762000" rtl="0" eaLnBrk="1" fontAlgn="base" hangingPunct="1">
        <a:spcBef>
          <a:spcPct val="50000"/>
        </a:spcBef>
        <a:spcAft>
          <a:spcPct val="0"/>
        </a:spcAft>
        <a:buClr>
          <a:schemeClr val="accent1">
            <a:lumMod val="50000"/>
          </a:schemeClr>
        </a:buClr>
        <a:buSzPct val="85000"/>
        <a:buFont typeface="Wingdings" pitchFamily="2" charset="2"/>
        <a:buChar char="n"/>
        <a:defRPr sz="1800">
          <a:solidFill>
            <a:schemeClr val="tx1"/>
          </a:solidFill>
          <a:latin typeface="Trebuchet MS" pitchFamily="34" charset="0"/>
          <a:ea typeface="+mn-ea"/>
          <a:cs typeface="+mn-cs"/>
        </a:defRPr>
      </a:lvl1pPr>
      <a:lvl2pPr marL="487363" indent="-257175" algn="l" defTabSz="762000" rtl="0" eaLnBrk="1" fontAlgn="base" hangingPunct="1">
        <a:spcBef>
          <a:spcPct val="25000"/>
        </a:spcBef>
        <a:spcAft>
          <a:spcPct val="0"/>
        </a:spcAft>
        <a:buClr>
          <a:srgbClr val="969696"/>
        </a:buClr>
        <a:buSzPct val="85000"/>
        <a:buFont typeface="Wingdings" pitchFamily="2" charset="2"/>
        <a:buChar char="l"/>
        <a:defRPr sz="1600" b="0" i="0" u="none">
          <a:solidFill>
            <a:schemeClr val="tx1"/>
          </a:solidFill>
          <a:latin typeface="Trebuchet MS" pitchFamily="34" charset="0"/>
        </a:defRPr>
      </a:lvl2pPr>
      <a:lvl3pPr marL="673100" indent="-184150" algn="l" defTabSz="762000" rtl="0" eaLnBrk="1" fontAlgn="base" hangingPunct="1">
        <a:spcBef>
          <a:spcPct val="25000"/>
        </a:spcBef>
        <a:spcAft>
          <a:spcPct val="0"/>
        </a:spcAft>
        <a:buClr>
          <a:srgbClr val="969696"/>
        </a:buClr>
        <a:buSzPct val="75000"/>
        <a:buFont typeface="Wingdings" pitchFamily="2" charset="2"/>
        <a:buChar char="o"/>
        <a:defRPr sz="1400">
          <a:solidFill>
            <a:schemeClr val="tx1"/>
          </a:solidFill>
          <a:latin typeface="Trebuchet MS" pitchFamily="34" charset="0"/>
        </a:defRPr>
      </a:lvl3pPr>
      <a:lvl4pPr marL="849313" indent="-174625" algn="l" defTabSz="762000" rtl="0" eaLnBrk="1" fontAlgn="base" hangingPunct="1">
        <a:spcBef>
          <a:spcPct val="25000"/>
        </a:spcBef>
        <a:spcAft>
          <a:spcPct val="0"/>
        </a:spcAft>
        <a:buClr>
          <a:srgbClr val="969696"/>
        </a:buClr>
        <a:buSzPct val="75000"/>
        <a:buFont typeface="Wingdings" pitchFamily="2" charset="2"/>
        <a:buChar char="¡"/>
        <a:defRPr sz="1400">
          <a:solidFill>
            <a:schemeClr val="tx1"/>
          </a:solidFill>
          <a:latin typeface="Trebuchet MS" pitchFamily="34" charset="0"/>
        </a:defRPr>
      </a:lvl4pPr>
      <a:lvl5pPr marL="10334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Trebuchet MS" pitchFamily="34" charset="0"/>
        </a:defRPr>
      </a:lvl5pPr>
      <a:lvl6pPr marL="14906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6pPr>
      <a:lvl7pPr marL="19478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7pPr>
      <a:lvl8pPr marL="24050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8pPr>
      <a:lvl9pPr marL="28622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768000" y="36000"/>
            <a:ext cx="2332800" cy="295200"/>
          </a:xfrm>
          <a:prstGeom prst="rect">
            <a:avLst/>
          </a:prstGeom>
        </p:spPr>
      </p:pic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2000" y="108001"/>
            <a:ext cx="8640000" cy="719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/>
              <a:t>Titre</a:t>
            </a:r>
            <a:r>
              <a:rPr lang="en-US" noProof="0" dirty="0"/>
              <a:t> Transparent (Trebuchet MS corps 24)</a:t>
            </a:r>
          </a:p>
        </p:txBody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7175" y="873831"/>
            <a:ext cx="8640000" cy="52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Puce 85 % Windings + Trebuchet MS corps 18</a:t>
            </a:r>
          </a:p>
          <a:p>
            <a:pPr lvl="1"/>
            <a:r>
              <a:rPr lang="en-US" noProof="0" dirty="0"/>
              <a:t>Puce 85 % Windings + Trebuchet MS corps 16</a:t>
            </a:r>
          </a:p>
          <a:p>
            <a:pPr lvl="2"/>
            <a:r>
              <a:rPr lang="en-US" noProof="0" dirty="0"/>
              <a:t>Puce 75 % Windings + Trebuchet MS corps 14</a:t>
            </a:r>
          </a:p>
          <a:p>
            <a:pPr lvl="3"/>
            <a:r>
              <a:rPr lang="en-US" noProof="0" dirty="0"/>
              <a:t>Puce 75 % Windings + Trebuchet MS corps 14</a:t>
            </a:r>
          </a:p>
          <a:p>
            <a:pPr lvl="4"/>
            <a:r>
              <a:rPr lang="en-US" noProof="0" dirty="0"/>
              <a:t>Puce 85 % Windings + Trebuchet MS  corps 12</a:t>
            </a:r>
          </a:p>
        </p:txBody>
      </p:sp>
      <p:pic>
        <p:nvPicPr>
          <p:cNvPr id="10" name="Picture 9" descr="al_enterprise_rgb_75mm.jp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4" t="20866" r="7309" b="6459"/>
          <a:stretch/>
        </p:blipFill>
        <p:spPr>
          <a:xfrm>
            <a:off x="7395486" y="6293836"/>
            <a:ext cx="1496515" cy="443008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7414402" y="43717"/>
            <a:ext cx="1359668" cy="276999"/>
          </a:xfrm>
          <a:prstGeom prst="rect">
            <a:avLst/>
          </a:prstGeom>
        </p:spPr>
        <p:txBody>
          <a:bodyPr wrap="none" tIns="0" bIns="0">
            <a:spAutoFit/>
          </a:bodyPr>
          <a:lstStyle/>
          <a:p>
            <a:pPr algn="ctr"/>
            <a:r>
              <a:rPr lang="en-US" sz="1800" i="0" noProof="0" dirty="0">
                <a:solidFill>
                  <a:schemeClr val="bg1"/>
                </a:solidFill>
              </a:rPr>
              <a:t>Appendixes</a:t>
            </a:r>
            <a:endParaRPr lang="en-US" sz="1800" i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513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</p:sldLayoutIdLst>
  <p:txStyles>
    <p:titleStyle>
      <a:lvl1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400" b="0" i="0" u="none">
          <a:solidFill>
            <a:srgbClr val="323232"/>
          </a:solidFill>
          <a:latin typeface="Trebuchet MS" pitchFamily="34" charset="0"/>
          <a:ea typeface="+mj-ea"/>
          <a:cs typeface="+mj-cs"/>
        </a:defRPr>
      </a:lvl1pPr>
      <a:lvl2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2pPr>
      <a:lvl3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3pPr>
      <a:lvl4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4pPr>
      <a:lvl5pPr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5pPr>
      <a:lvl6pPr marL="4572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6pPr>
      <a:lvl7pPr marL="9144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7pPr>
      <a:lvl8pPr marL="13716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8pPr>
      <a:lvl9pPr marL="1828800" algn="l" defTabSz="762000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000">
          <a:solidFill>
            <a:srgbClr val="323232"/>
          </a:solidFill>
          <a:latin typeface="Trebuchet MS" pitchFamily="34" charset="0"/>
        </a:defRPr>
      </a:lvl9pPr>
    </p:titleStyle>
    <p:bodyStyle>
      <a:lvl1pPr marL="228600" indent="-228600" algn="l" defTabSz="762000" rtl="0" eaLnBrk="1" fontAlgn="base" hangingPunct="1">
        <a:spcBef>
          <a:spcPct val="50000"/>
        </a:spcBef>
        <a:spcAft>
          <a:spcPct val="0"/>
        </a:spcAft>
        <a:buClr>
          <a:schemeClr val="accent1">
            <a:lumMod val="50000"/>
          </a:schemeClr>
        </a:buClr>
        <a:buSzPct val="85000"/>
        <a:buFont typeface="Wingdings" pitchFamily="2" charset="2"/>
        <a:buChar char="n"/>
        <a:defRPr sz="1800">
          <a:solidFill>
            <a:schemeClr val="tx1"/>
          </a:solidFill>
          <a:latin typeface="Trebuchet MS" pitchFamily="34" charset="0"/>
          <a:ea typeface="+mn-ea"/>
          <a:cs typeface="+mn-cs"/>
        </a:defRPr>
      </a:lvl1pPr>
      <a:lvl2pPr marL="487363" indent="-257175" algn="l" defTabSz="762000" rtl="0" eaLnBrk="1" fontAlgn="base" hangingPunct="1">
        <a:spcBef>
          <a:spcPct val="25000"/>
        </a:spcBef>
        <a:spcAft>
          <a:spcPct val="0"/>
        </a:spcAft>
        <a:buClr>
          <a:srgbClr val="969696"/>
        </a:buClr>
        <a:buSzPct val="85000"/>
        <a:buFont typeface="Wingdings" pitchFamily="2" charset="2"/>
        <a:buChar char="l"/>
        <a:defRPr sz="1600" b="0" i="0" u="none">
          <a:solidFill>
            <a:schemeClr val="tx1"/>
          </a:solidFill>
          <a:latin typeface="Trebuchet MS" pitchFamily="34" charset="0"/>
        </a:defRPr>
      </a:lvl2pPr>
      <a:lvl3pPr marL="673100" indent="-184150" algn="l" defTabSz="762000" rtl="0" eaLnBrk="1" fontAlgn="base" hangingPunct="1">
        <a:spcBef>
          <a:spcPct val="25000"/>
        </a:spcBef>
        <a:spcAft>
          <a:spcPct val="0"/>
        </a:spcAft>
        <a:buClr>
          <a:srgbClr val="969696"/>
        </a:buClr>
        <a:buSzPct val="75000"/>
        <a:buFont typeface="Wingdings" pitchFamily="2" charset="2"/>
        <a:buChar char="o"/>
        <a:defRPr sz="1400">
          <a:solidFill>
            <a:schemeClr val="tx1"/>
          </a:solidFill>
          <a:latin typeface="Trebuchet MS" pitchFamily="34" charset="0"/>
        </a:defRPr>
      </a:lvl3pPr>
      <a:lvl4pPr marL="849313" indent="-174625" algn="l" defTabSz="762000" rtl="0" eaLnBrk="1" fontAlgn="base" hangingPunct="1">
        <a:spcBef>
          <a:spcPct val="25000"/>
        </a:spcBef>
        <a:spcAft>
          <a:spcPct val="0"/>
        </a:spcAft>
        <a:buClr>
          <a:srgbClr val="969696"/>
        </a:buClr>
        <a:buSzPct val="75000"/>
        <a:buFont typeface="Wingdings" pitchFamily="2" charset="2"/>
        <a:buChar char="¡"/>
        <a:defRPr sz="1400">
          <a:solidFill>
            <a:schemeClr val="tx1"/>
          </a:solidFill>
          <a:latin typeface="Trebuchet MS" pitchFamily="34" charset="0"/>
        </a:defRPr>
      </a:lvl4pPr>
      <a:lvl5pPr marL="10334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Trebuchet MS" pitchFamily="34" charset="0"/>
        </a:defRPr>
      </a:lvl5pPr>
      <a:lvl6pPr marL="14906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6pPr>
      <a:lvl7pPr marL="19478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7pPr>
      <a:lvl8pPr marL="24050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8pPr>
      <a:lvl9pPr marL="2862263" indent="-182563" algn="l" defTabSz="762000" rtl="0" eaLnBrk="1" fontAlgn="base" hangingPunct="1">
        <a:spcBef>
          <a:spcPct val="25000"/>
        </a:spcBef>
        <a:spcAft>
          <a:spcPct val="0"/>
        </a:spcAft>
        <a:buClr>
          <a:srgbClr val="A6A2AC"/>
        </a:buClr>
        <a:buSzPct val="85000"/>
        <a:buFont typeface="Wingdings" pitchFamily="2" charset="2"/>
        <a:buChar char="w"/>
        <a:defRPr sz="12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00" y="-104196"/>
            <a:ext cx="9180000" cy="70663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</p:spPr>
      </p:pic>
      <p:pic>
        <p:nvPicPr>
          <p:cNvPr id="4" name="Image 3"/>
          <p:cNvPicPr preferRelativeResize="0"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000" y="6166800"/>
            <a:ext cx="1814946" cy="666000"/>
          </a:xfrm>
          <a:prstGeom prst="rect">
            <a:avLst/>
          </a:prstGeom>
        </p:spPr>
      </p:pic>
    </p:spTree>
    <p:custDataLst>
      <p:tags r:id="rId3"/>
    </p:custDataLst>
    <p:extLst>
      <p:ext uri="{BB962C8B-B14F-4D97-AF65-F5344CB8AC3E}">
        <p14:creationId xmlns:p14="http://schemas.microsoft.com/office/powerpoint/2010/main" val="3133158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2700" kern="1200" cap="all" baseline="0">
          <a:solidFill>
            <a:schemeClr val="accent4">
              <a:lumMod val="75000"/>
            </a:schemeClr>
          </a:solidFill>
          <a:latin typeface="+mn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0124A66-DA6B-4A86-8EEC-9C41AA83F4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76" r="63145"/>
          <a:stretch/>
        </p:blipFill>
        <p:spPr>
          <a:xfrm>
            <a:off x="0" y="3"/>
            <a:ext cx="3297022" cy="6856927"/>
          </a:xfrm>
          <a:prstGeom prst="rect">
            <a:avLst/>
          </a:prstGeom>
        </p:spPr>
      </p:pic>
      <p:pic>
        <p:nvPicPr>
          <p:cNvPr id="4" name="Picture 9" descr="al_enterprise_rgb_75mm.jpg">
            <a:extLst>
              <a:ext uri="{FF2B5EF4-FFF2-40B4-BE49-F238E27FC236}">
                <a16:creationId xmlns:a16="http://schemas.microsoft.com/office/drawing/2014/main" id="{6B586B1F-394D-491C-8504-573E4DEABB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4" t="20866" r="7309" b="6459"/>
          <a:stretch/>
        </p:blipFill>
        <p:spPr>
          <a:xfrm>
            <a:off x="7395486" y="6293836"/>
            <a:ext cx="1496515" cy="443008"/>
          </a:xfrm>
          <a:prstGeom prst="rect">
            <a:avLst/>
          </a:prstGeom>
        </p:spPr>
      </p:pic>
    </p:spTree>
    <p:custDataLst>
      <p:tags r:id="rId3"/>
    </p:custDataLst>
    <p:extLst>
      <p:ext uri="{BB962C8B-B14F-4D97-AF65-F5344CB8AC3E}">
        <p14:creationId xmlns:p14="http://schemas.microsoft.com/office/powerpoint/2010/main" val="2363456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2700" kern="1200" cap="all" baseline="0">
          <a:solidFill>
            <a:schemeClr val="accent4">
              <a:lumMod val="75000"/>
            </a:schemeClr>
          </a:solidFill>
          <a:latin typeface="+mn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00" y="-104196"/>
            <a:ext cx="9180000" cy="70663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</p:spPr>
      </p:pic>
      <p:pic>
        <p:nvPicPr>
          <p:cNvPr id="6" name="Image 3">
            <a:extLst>
              <a:ext uri="{FF2B5EF4-FFF2-40B4-BE49-F238E27FC236}">
                <a16:creationId xmlns:a16="http://schemas.microsoft.com/office/drawing/2014/main" id="{0CE1FB9E-886B-4403-9759-BECE7EB61104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000" y="6166800"/>
            <a:ext cx="1814946" cy="666000"/>
          </a:xfrm>
          <a:prstGeom prst="rect">
            <a:avLst/>
          </a:prstGeom>
        </p:spPr>
      </p:pic>
    </p:spTree>
    <p:custDataLst>
      <p:tags r:id="rId6"/>
    </p:custDataLst>
    <p:extLst>
      <p:ext uri="{BB962C8B-B14F-4D97-AF65-F5344CB8AC3E}">
        <p14:creationId xmlns:p14="http://schemas.microsoft.com/office/powerpoint/2010/main" val="407471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3" r:id="rId4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2700" kern="1200" cap="all" baseline="0">
          <a:solidFill>
            <a:schemeClr val="accent4">
              <a:lumMod val="75000"/>
            </a:schemeClr>
          </a:solidFill>
          <a:latin typeface="+mn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ldp.org/LDP/abs/html/x17129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regex101.com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971D2D-0235-42B8-92CD-12F818FCF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Bash Scripts on AOS 8.X</a:t>
            </a:r>
            <a:br>
              <a:rPr lang="en-US" dirty="0"/>
            </a:br>
            <a:br>
              <a:rPr lang="en-US" dirty="0"/>
            </a:br>
            <a:r>
              <a:rPr lang="en-US" sz="1200" b="1" dirty="0"/>
              <a:t>Part of a presentation by Benjamin </a:t>
            </a:r>
            <a:r>
              <a:rPr lang="en-US" sz="1200" b="1" dirty="0" err="1"/>
              <a:t>Domröse</a:t>
            </a:r>
            <a:r>
              <a:rPr lang="en-US" sz="1200" b="1" dirty="0"/>
              <a:t> (ALE) </a:t>
            </a:r>
            <a:br>
              <a:rPr lang="en-US" dirty="0"/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28554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AWK </a:t>
            </a:r>
            <a:r>
              <a:rPr lang="fr-FR" dirty="0" err="1">
                <a:latin typeface="+mn-lt"/>
              </a:rPr>
              <a:t>example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0" y="2305050"/>
            <a:ext cx="8640000" cy="5245100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Print VLAN ID´s and name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‘{print $1,$7}’</a:t>
            </a:r>
          </a:p>
          <a:p>
            <a:pPr marL="682625" lvl="2" indent="-2857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Print VLAN ID´s and name, if MTU is smaller than 1400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‘$6 &lt; 1400 {print $1,$7}’</a:t>
            </a:r>
          </a:p>
          <a:p>
            <a:pPr marL="568325" lvl="2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Print all VLAN ID´s and names between 100 and 199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'$1 ~ /1[[:digit:]]{2}/ {print "VLAN ID between 100-199: ", $1,“Name: “, $7}’</a:t>
            </a:r>
          </a:p>
          <a:p>
            <a:pPr marL="568325" lvl="2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Combined condition with modified output text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'$3 = "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Ena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" &amp;&amp; $6 &gt; 1400 {print “Enabled VLANs with MTU greater 1400: “, $7}'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EF65FAE-D63F-42AD-89C8-9DBE3ABF1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506" y="379573"/>
            <a:ext cx="428625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8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AWK patterns and </a:t>
            </a:r>
            <a:r>
              <a:rPr lang="fr-FR" dirty="0" err="1">
                <a:latin typeface="+mn-lt"/>
              </a:rPr>
              <a:t>built-in</a:t>
            </a:r>
            <a:r>
              <a:rPr lang="fr-FR" dirty="0">
                <a:latin typeface="+mn-lt"/>
              </a:rPr>
              <a:t> variables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1" y="756000"/>
            <a:ext cx="8532468" cy="5243512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Simple expressions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'$6 == "1500" &amp;&amp; $7 == "OSPF“’ 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Regular expressions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log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swlog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/[a-f0-9]{2}:[a-f0-9]{2}:[a-f0-9]{2}:[a-f0-9]{2}:[a-f0-9]{2}:[a-f0-9]{2}/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ip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interface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'$2 ~ /172\.[[:digit:]]{2}\./ {print $1,$2}’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Built-in Variables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100" b="1" dirty="0"/>
              <a:t>NF</a:t>
            </a:r>
            <a:r>
              <a:rPr lang="en-US" sz="1100" dirty="0"/>
              <a:t> – Number of Fields (Number of Fields in the line)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100" b="1" dirty="0"/>
              <a:t>NR</a:t>
            </a:r>
            <a:r>
              <a:rPr lang="en-US" sz="1100" dirty="0"/>
              <a:t> – Number of  Records (Number of Lines)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100" b="1" dirty="0"/>
              <a:t>FS</a:t>
            </a:r>
            <a:r>
              <a:rPr lang="en-US" sz="1100" dirty="0"/>
              <a:t> – Field Separator (default is “space”: User modifiable)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100" b="1" dirty="0"/>
              <a:t>OFS</a:t>
            </a:r>
            <a:r>
              <a:rPr lang="en-US" sz="1100" dirty="0"/>
              <a:t> – </a:t>
            </a:r>
            <a:r>
              <a:rPr lang="en-US" sz="1100" dirty="0" err="1"/>
              <a:t>Ouput</a:t>
            </a:r>
            <a:r>
              <a:rPr lang="en-US" sz="1100" dirty="0"/>
              <a:t> Field Separator (default is “space”: User modifiable) – Can be used to generate CSV (with comma)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100" b="1" dirty="0"/>
              <a:t>RS</a:t>
            </a:r>
            <a:r>
              <a:rPr lang="en-US" sz="1100" dirty="0"/>
              <a:t> –Record Separator (default is new line “\n”: User modifiable)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100" b="1" dirty="0"/>
              <a:t>ORS</a:t>
            </a:r>
            <a:r>
              <a:rPr lang="en-US" sz="1100" dirty="0"/>
              <a:t> – Output Record Separator(default is new line “\n”: User modifiable)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100" b="1" dirty="0"/>
              <a:t>IGNORECASE</a:t>
            </a:r>
            <a:r>
              <a:rPr lang="en-US" sz="1100" dirty="0"/>
              <a:t>  - (Can be set in BEGIN)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  <a:p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E707F78-DF0D-4DDA-A2D5-48878A3BB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2" y="4581130"/>
            <a:ext cx="6459207" cy="200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79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AWK </a:t>
            </a:r>
            <a:r>
              <a:rPr lang="fr-FR" dirty="0" err="1">
                <a:latin typeface="+mn-lt"/>
              </a:rPr>
              <a:t>advanced</a:t>
            </a:r>
            <a:r>
              <a:rPr lang="fr-FR" dirty="0">
                <a:latin typeface="+mn-lt"/>
              </a:rPr>
              <a:t> </a:t>
            </a:r>
            <a:r>
              <a:rPr lang="fr-FR" dirty="0" err="1">
                <a:latin typeface="+mn-lt"/>
              </a:rPr>
              <a:t>example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5100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Get the topology age of all STP instances</a:t>
            </a:r>
          </a:p>
          <a:p>
            <a:pPr marL="0" indent="0">
              <a:buClr>
                <a:srgbClr val="623BB4"/>
              </a:buClr>
              <a:buNone/>
            </a:pPr>
            <a:r>
              <a:rPr lang="en-US" dirty="0"/>
              <a:t>1) Get all used VLANs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buClr>
                <a:srgbClr val="623BB4"/>
              </a:buClr>
              <a:buNone/>
            </a:pPr>
            <a:r>
              <a:rPr lang="en-US" dirty="0"/>
              <a:t>2) Create an array, containing all the VLANs 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arr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=($(show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grep [0-9]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'{print $1}')); </a:t>
            </a:r>
          </a:p>
          <a:p>
            <a:pPr marL="0" indent="0">
              <a:buClr>
                <a:srgbClr val="623BB4"/>
              </a:buClr>
              <a:buNone/>
            </a:pPr>
            <a:r>
              <a:rPr lang="en-US" dirty="0"/>
              <a:t>3) Run a “For Loop” to check all topology ages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for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 ${</a:t>
            </a:r>
            <a:r>
              <a:rPr lang="en-US" sz="1200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arr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[@]};do 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spantree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$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grep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age;done</a:t>
            </a:r>
            <a:endParaRPr lang="en-US" sz="12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8C1D189-C1BF-4C6B-B639-089763989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385" y="1592798"/>
            <a:ext cx="4076700" cy="145732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3C0DC68A-9FA8-42B7-9ECE-80CADA6F8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2" y="4581130"/>
            <a:ext cx="549592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269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Bash </a:t>
            </a:r>
            <a:r>
              <a:rPr lang="fr-FR" dirty="0" err="1">
                <a:latin typeface="+mn-lt"/>
              </a:rPr>
              <a:t>with</a:t>
            </a:r>
            <a:r>
              <a:rPr lang="fr-FR" dirty="0">
                <a:latin typeface="+mn-lt"/>
              </a:rPr>
              <a:t> SED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5100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Streamline editor, can be used to manipulate output on CLI and much more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Make output easier to read, replace a MAC with a name or prepare stuff to be processed further i.e. remove whitespaces or replace separators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Replacement of a MAC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log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swlog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sed ‘s/00:80:9f:aa:bb:cc/Subscriber#100/g’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Remove whitespaces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sed ‘s/[[:blank:]]//g’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Replace whitespaces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sed ‘s/[[:blank:]]/-/g’</a:t>
            </a:r>
          </a:p>
          <a:p>
            <a:pPr marL="231775" lvl="1" indent="0">
              <a:buNone/>
            </a:pPr>
            <a:endParaRPr lang="en-US" sz="9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3027F8-DCD1-449D-915D-8E47C9C5B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2" y="3990532"/>
            <a:ext cx="4848225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446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AWK </a:t>
            </a:r>
            <a:r>
              <a:rPr lang="fr-FR" dirty="0" err="1">
                <a:latin typeface="+mn-lt"/>
              </a:rPr>
              <a:t>with</a:t>
            </a:r>
            <a:r>
              <a:rPr lang="fr-FR" dirty="0">
                <a:latin typeface="+mn-lt"/>
              </a:rPr>
              <a:t> SED </a:t>
            </a:r>
            <a:r>
              <a:rPr lang="fr-FR" dirty="0" err="1">
                <a:latin typeface="+mn-lt"/>
              </a:rPr>
              <a:t>combined</a:t>
            </a:r>
            <a:r>
              <a:rPr lang="fr-FR" dirty="0">
                <a:latin typeface="+mn-lt"/>
              </a:rPr>
              <a:t> – 2 </a:t>
            </a:r>
            <a:r>
              <a:rPr lang="fr-FR" dirty="0" err="1">
                <a:latin typeface="+mn-lt"/>
              </a:rPr>
              <a:t>Examples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5100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Get all details of all SPB Nodes</a:t>
            </a:r>
          </a:p>
          <a:p>
            <a:pPr marL="0" indent="0">
              <a:buClr>
                <a:srgbClr val="623BB4"/>
              </a:buClr>
              <a:buNone/>
            </a:pPr>
            <a:r>
              <a:rPr lang="en-US" dirty="0"/>
              <a:t>1) Create a clean LSP array, containing only the LSP-ID´s</a:t>
            </a:r>
            <a:endParaRPr lang="en-US" sz="1400" dirty="0"/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arr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=( $(show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spb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isis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database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'{print $1;}’|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egrep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[0-9]| sed ‘s/[[:blank:]]//g') )</a:t>
            </a:r>
          </a:p>
          <a:p>
            <a:pPr marL="0" indent="0">
              <a:buClr>
                <a:srgbClr val="623BB4"/>
              </a:buClr>
              <a:buNone/>
            </a:pPr>
            <a:r>
              <a:rPr lang="en-US" dirty="0"/>
              <a:t>2) Get details of all LSP-ID´s in array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for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 ${</a:t>
            </a:r>
            <a:r>
              <a:rPr lang="en-US" sz="1200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arr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[@]};do 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spb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isis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database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lsp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-id $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568325" lvl="2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568325" lvl="2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568325" lvl="2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285750" lvl="2" indent="-285750">
              <a:spcBef>
                <a:spcPct val="50000"/>
              </a:spcBef>
              <a:buClr>
                <a:srgbClr val="623BB4"/>
              </a:buClr>
              <a:buSzPct val="85000"/>
              <a:buFont typeface="Wingdings" panose="05000000000000000000" pitchFamily="2" charset="2"/>
              <a:buChar char="§"/>
            </a:pPr>
            <a:r>
              <a:rPr lang="en-US" sz="1800" dirty="0">
                <a:ea typeface="+mn-ea"/>
                <a:cs typeface="+mn-cs"/>
              </a:rPr>
              <a:t>Change the beginning of every line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'{print $1,$7}' | sed 's/^/@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NewLine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: /g' </a:t>
            </a:r>
            <a:endParaRPr lang="en-US" sz="1800" dirty="0">
              <a:ea typeface="+mn-ea"/>
              <a:cs typeface="+mn-cs"/>
            </a:endParaRPr>
          </a:p>
          <a:p>
            <a:pPr marL="228600" lvl="2" indent="-228600">
              <a:spcBef>
                <a:spcPct val="50000"/>
              </a:spcBef>
              <a:buSzPct val="85000"/>
              <a:buFont typeface="Wingdings" pitchFamily="2" charset="2"/>
              <a:buChar char="n"/>
            </a:pPr>
            <a:endParaRPr lang="en-US" sz="1800" dirty="0">
              <a:ea typeface="+mn-ea"/>
              <a:cs typeface="+mn-cs"/>
            </a:endParaRPr>
          </a:p>
          <a:p>
            <a:pPr marL="396875" lvl="2" indent="0">
              <a:buNone/>
            </a:pPr>
            <a:endParaRPr lang="fr-FR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DEA6DDB-DC4E-41A1-A0F2-1FF95D71D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2" y="4121370"/>
            <a:ext cx="524827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40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+mn-lt"/>
              </a:rPr>
              <a:t>Writing</a:t>
            </a:r>
            <a:r>
              <a:rPr lang="fr-FR" dirty="0">
                <a:latin typeface="+mn-lt"/>
              </a:rPr>
              <a:t> AWK files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5100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Write a file to check, if the second column contains a number and count it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vi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numIP.awk</a:t>
            </a:r>
            <a:endParaRPr lang="en-US" sz="12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#!/bin/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–f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# This program counts the number of IP interfaces in the switch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BEGIN { count = 0;};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$2 ~ /[0-9]+\./ {count++};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END {print "Number of IP Interface :", count;}</a:t>
            </a:r>
          </a:p>
          <a:p>
            <a:pPr marL="682625" lvl="2" indent="-2857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Give correct permission to the file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chmod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+x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numIP.awk</a:t>
            </a:r>
            <a:endParaRPr lang="en-US" sz="12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568325" lvl="2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Pipe it, with the show command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ip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interface | ./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numIP.awk</a:t>
            </a:r>
            <a:endParaRPr lang="en-US" sz="12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396875" lvl="2" indent="0">
              <a:buNone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19586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Bash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1"/>
          </p:nvPr>
        </p:nvSpPr>
        <p:spPr>
          <a:xfrm>
            <a:off x="252000" y="756000"/>
            <a:ext cx="8640000" cy="5220000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fr-FR" dirty="0" err="1"/>
              <a:t>Bourne-again</a:t>
            </a:r>
            <a:r>
              <a:rPr lang="fr-FR" dirty="0"/>
              <a:t> </a:t>
            </a:r>
            <a:r>
              <a:rPr lang="fr-FR" dirty="0" err="1"/>
              <a:t>shell</a:t>
            </a:r>
            <a:endParaRPr lang="fr-FR" dirty="0"/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fr-FR" dirty="0"/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Only on AOS 7.x/8.x, AOS 6 is based on VxWorks hence no Bash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Used directly on the AOS CLI, i.e. for sophisticated “show commands” or conditional changes on the config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Use the command “declare” to find out the actual version of Bash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+mn-lt"/>
              </a:rPr>
              <a:t>Creating</a:t>
            </a:r>
            <a:r>
              <a:rPr lang="fr-FR" dirty="0">
                <a:latin typeface="+mn-lt"/>
              </a:rPr>
              <a:t> a Bash Script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3512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Create a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an </a:t>
            </a:r>
            <a:r>
              <a:rPr lang="de-DE" dirty="0" err="1"/>
              <a:t>editor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like i.e. VI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#!/bin/bash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echo “Hello World”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Change Permission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executable</a:t>
            </a:r>
            <a:endParaRPr lang="de-DE" dirty="0"/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chmod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u+x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&lt;path&gt;/hello.sh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Run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script</a:t>
            </a:r>
            <a:endParaRPr lang="de-DE" dirty="0"/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./hello.sh</a:t>
            </a:r>
          </a:p>
          <a:p>
            <a:pPr marL="920750" lvl="4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8590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Bash Script – Variables and $PATH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3512"/>
          </a:xfrm>
        </p:spPr>
        <p:txBody>
          <a:bodyPr/>
          <a:lstStyle/>
          <a:p>
            <a:pPr lvl="0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PATH is the variable, which tells BASH where to look for the programs (scripts, executables etc.)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echo $PATH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Create own variables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myVariable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=“Content of my variable”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echo $</a:t>
            </a:r>
            <a:r>
              <a:rPr lang="en-US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myVariable</a:t>
            </a: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Show all variables </a:t>
            </a:r>
            <a:r>
              <a:rPr lang="de-DE" dirty="0" err="1"/>
              <a:t>created</a:t>
            </a:r>
            <a:endParaRPr lang="de-DE" dirty="0"/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set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set | grep </a:t>
            </a:r>
            <a:r>
              <a:rPr lang="en-US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MyVariable</a:t>
            </a:r>
            <a:endParaRPr lang="en-US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Show </a:t>
            </a:r>
            <a:r>
              <a:rPr lang="de-DE" dirty="0" err="1"/>
              <a:t>functions</a:t>
            </a:r>
            <a:r>
              <a:rPr lang="de-DE" dirty="0"/>
              <a:t> and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content</a:t>
            </a:r>
            <a:endParaRPr lang="de-DE" dirty="0"/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type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setPrompt</a:t>
            </a: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Common </a:t>
            </a:r>
            <a:r>
              <a:rPr lang="de-DE" dirty="0" err="1"/>
              <a:t>BuiltIn</a:t>
            </a:r>
            <a:r>
              <a:rPr lang="de-DE" dirty="0"/>
              <a:t> variables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PATH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HOME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SHELL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PWD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HISTFILE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USER</a:t>
            </a:r>
          </a:p>
          <a:p>
            <a:pPr marL="749300" lvl="4" indent="0">
              <a:buNone/>
            </a:pPr>
            <a:endParaRPr lang="en-US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639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19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19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19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Bash Script – basic </a:t>
            </a:r>
            <a:r>
              <a:rPr lang="fr-FR" dirty="0" err="1">
                <a:latin typeface="+mn-lt"/>
              </a:rPr>
              <a:t>conditional</a:t>
            </a:r>
            <a:r>
              <a:rPr lang="fr-FR" dirty="0">
                <a:latin typeface="+mn-lt"/>
              </a:rPr>
              <a:t> </a:t>
            </a:r>
            <a:r>
              <a:rPr lang="fr-FR" dirty="0" err="1">
                <a:latin typeface="+mn-lt"/>
              </a:rPr>
              <a:t>constructs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3512"/>
          </a:xfrm>
        </p:spPr>
        <p:txBody>
          <a:bodyPr/>
          <a:lstStyle/>
          <a:p>
            <a:pPr lvl="0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IF ELSE FI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#!/bin/bash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if [ “ale" = “ale" ]; then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echo “True”;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else “False”;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fi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FOR Loop</a:t>
            </a:r>
            <a:endParaRPr lang="de-DE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#!/bin/bash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for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 $( ls ); do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	echo item: $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;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done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 err="1"/>
              <a:t>While</a:t>
            </a:r>
            <a:r>
              <a:rPr lang="de-DE" dirty="0"/>
              <a:t> Loop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#!/bin/bash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COUNTER=0;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while [ $COUNTER -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lt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10 ]; do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	echo The counter is $COUNTER;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	let COUNTER=COUNTER+1;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done</a:t>
            </a:r>
          </a:p>
          <a:p>
            <a:pPr lvl="4">
              <a:buFont typeface="Wingdings" panose="05000000000000000000" pitchFamily="2" charset="2"/>
              <a:buChar char="§"/>
            </a:pPr>
            <a:endParaRPr lang="en-US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749300" lvl="4" indent="0">
              <a:buNone/>
            </a:pPr>
            <a:endParaRPr lang="en-US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1706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19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19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19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19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Bash Script – </a:t>
            </a:r>
            <a:r>
              <a:rPr lang="fr-FR" dirty="0" err="1">
                <a:latin typeface="+mn-lt"/>
              </a:rPr>
              <a:t>examples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3512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Create </a:t>
            </a:r>
            <a:r>
              <a:rPr lang="de-DE" dirty="0" err="1"/>
              <a:t>VLAN´s</a:t>
            </a:r>
            <a:endParaRPr lang="de-DE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for x in 1000-1200;do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$x; done</a:t>
            </a: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 err="1"/>
              <a:t>Build</a:t>
            </a:r>
            <a:r>
              <a:rPr lang="de-DE" dirty="0"/>
              <a:t> a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creating</a:t>
            </a:r>
            <a:r>
              <a:rPr lang="de-DE" dirty="0"/>
              <a:t> IP </a:t>
            </a:r>
            <a:r>
              <a:rPr lang="de-DE" dirty="0" err="1"/>
              <a:t>interfaces</a:t>
            </a:r>
            <a:endParaRPr lang="de-DE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createipinterface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()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{ for ((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=1000;i&lt;=1200;i++)) 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do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ip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interface "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VL$i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" address 152.30.$(($i-1000)).1/24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$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done; }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6465T-P12-&gt; </a:t>
            </a:r>
            <a:r>
              <a:rPr lang="en-US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createipinterface</a:t>
            </a: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/>
              <a:t>Create a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user</a:t>
            </a:r>
            <a:endParaRPr lang="de-DE" dirty="0"/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createuser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()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{ echo "Enter number of users: "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 read N;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 C="0";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 while [ $C -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lt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$N ];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     do user "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Name$C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" password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testtest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read-write all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sha+des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     C=$[$C+1];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 done;}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6465T-P12-&gt; </a:t>
            </a:r>
            <a:r>
              <a:rPr lang="en-US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createuser</a:t>
            </a:r>
            <a:endParaRPr lang="en-US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749300" lvl="4" indent="0">
              <a:buNone/>
            </a:pPr>
            <a:endParaRPr lang="en-US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7339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19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19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19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19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Bash Script – </a:t>
            </a:r>
            <a:r>
              <a:rPr lang="fr-FR" dirty="0" err="1">
                <a:latin typeface="+mn-lt"/>
              </a:rPr>
              <a:t>examples</a:t>
            </a:r>
            <a:r>
              <a:rPr lang="fr-FR" dirty="0">
                <a:latin typeface="+mn-lt"/>
              </a:rPr>
              <a:t> </a:t>
            </a:r>
            <a:r>
              <a:rPr lang="fr-FR" dirty="0" err="1">
                <a:latin typeface="+mn-lt"/>
              </a:rPr>
              <a:t>continued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3512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de-DE" dirty="0" err="1"/>
              <a:t>Build</a:t>
            </a:r>
            <a:r>
              <a:rPr lang="de-DE" dirty="0"/>
              <a:t> a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arguments</a:t>
            </a:r>
            <a:r>
              <a:rPr lang="de-DE" dirty="0"/>
              <a:t> </a:t>
            </a:r>
            <a:endParaRPr lang="de-DE" sz="825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tagUplink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()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{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arr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=($(show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grep [0-9] |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'{print $1}'));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for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 ${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arr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[@]};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do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$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members port $1 tagged;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   done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6465T-P12-&gt; </a:t>
            </a:r>
            <a:r>
              <a:rPr lang="en-US" b="1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tagUplink</a:t>
            </a:r>
            <a:r>
              <a:rPr lang="en-US" b="1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“1/1/24”</a:t>
            </a: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749300" lvl="4" indent="0">
              <a:buNone/>
            </a:pPr>
            <a:endParaRPr lang="en-US" b="1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Font typeface="Wingdings" panose="05000000000000000000" pitchFamily="2" charset="2"/>
              <a:buChar char="§"/>
            </a:pP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6061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Bash and </a:t>
            </a:r>
            <a:r>
              <a:rPr lang="fr-FR" dirty="0" err="1">
                <a:latin typeface="+mn-lt"/>
              </a:rPr>
              <a:t>regular</a:t>
            </a:r>
            <a:r>
              <a:rPr lang="fr-FR" dirty="0">
                <a:latin typeface="+mn-lt"/>
              </a:rPr>
              <a:t> expressions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3512"/>
          </a:xfrm>
        </p:spPr>
        <p:txBody>
          <a:bodyPr/>
          <a:lstStyle/>
          <a:p>
            <a:pPr lvl="0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Powerful way to search for patterns in strings</a:t>
            </a:r>
          </a:p>
          <a:p>
            <a:pPr lvl="0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Match the string “Voice” with upper or lowercase “v”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ip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interface |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egrep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“[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V,v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]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oice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”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Match the string “192” followed by 3 digits and a “.”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ip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interface |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egrep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“192.[[:digit:]]{3}.”</a:t>
            </a:r>
          </a:p>
          <a:p>
            <a:pPr marL="568325" lvl="2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Match the string “192.168” followed by a digit in the range of 3 to 5</a:t>
            </a: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ip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interface |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egrep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“192.168.[3-5]”</a:t>
            </a:r>
          </a:p>
          <a:p>
            <a:pPr lvl="2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285750" lvl="2" indent="-285750">
              <a:spcBef>
                <a:spcPct val="50000"/>
              </a:spcBef>
              <a:buClr>
                <a:srgbClr val="623BB4"/>
              </a:buClr>
              <a:buSzPct val="85000"/>
              <a:buFont typeface="Wingdings" panose="05000000000000000000" pitchFamily="2" charset="2"/>
              <a:buChar char="§"/>
            </a:pPr>
            <a:r>
              <a:rPr lang="en-US" sz="1800" dirty="0">
                <a:ea typeface="+mn-ea"/>
                <a:cs typeface="+mn-cs"/>
              </a:rPr>
              <a:t>Lots of useful sources for more information out there 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https://tldp.org/LDP/abs/html/x17129.html</a:t>
            </a: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568325" lvl="2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285750" lvl="2" indent="-285750">
              <a:spcBef>
                <a:spcPct val="50000"/>
              </a:spcBef>
              <a:buClr>
                <a:srgbClr val="623BB4"/>
              </a:buClr>
              <a:buSzPct val="85000"/>
              <a:buFont typeface="Wingdings" panose="05000000000000000000" pitchFamily="2" charset="2"/>
              <a:buChar char="§"/>
            </a:pPr>
            <a:r>
              <a:rPr lang="en-US" sz="1800" dirty="0">
                <a:ea typeface="+mn-ea"/>
                <a:cs typeface="+mn-cs"/>
              </a:rPr>
              <a:t>Even online </a:t>
            </a:r>
            <a:r>
              <a:rPr lang="en-US" sz="1800" dirty="0" err="1">
                <a:ea typeface="+mn-ea"/>
                <a:cs typeface="+mn-cs"/>
              </a:rPr>
              <a:t>RegEx</a:t>
            </a:r>
            <a:r>
              <a:rPr lang="en-US" sz="1800" dirty="0">
                <a:ea typeface="+mn-ea"/>
                <a:cs typeface="+mn-cs"/>
              </a:rPr>
              <a:t> testers are available</a:t>
            </a:r>
          </a:p>
          <a:p>
            <a:pPr lvl="4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https://regex101.com/</a:t>
            </a:r>
            <a:endParaRPr lang="en-US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marL="568325" lvl="2" indent="-171450">
              <a:buClr>
                <a:srgbClr val="623BB4"/>
              </a:buClr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2"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2">
              <a:buFont typeface="Wingdings" panose="05000000000000000000" pitchFamily="2" charset="2"/>
              <a:buChar char="§"/>
            </a:pPr>
            <a:endParaRPr lang="en-US" sz="1100" dirty="0">
              <a:solidFill>
                <a:srgbClr val="7030A0"/>
              </a:solidFill>
              <a:latin typeface="Courier New" pitchFamily="49" charset="0"/>
              <a:cs typeface="Courier New" pitchFamily="49" charset="0"/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2499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19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Bash and AWK</a:t>
            </a:r>
            <a:endParaRPr lang="en-US" dirty="0">
              <a:latin typeface="+mn-lt"/>
            </a:endParaRPr>
          </a:p>
        </p:txBody>
      </p:sp>
      <p:sp>
        <p:nvSpPr>
          <p:cNvPr id="8195" name="Content Placeholder 4"/>
          <p:cNvSpPr>
            <a:spLocks noGrp="1"/>
          </p:cNvSpPr>
          <p:nvPr>
            <p:ph idx="4294967295"/>
          </p:nvPr>
        </p:nvSpPr>
        <p:spPr>
          <a:xfrm>
            <a:off x="252002" y="756000"/>
            <a:ext cx="8588375" cy="5243512"/>
          </a:xfrm>
        </p:spPr>
        <p:txBody>
          <a:bodyPr/>
          <a:lstStyle/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AWK is an tool for processing rows and columns and taking action on the output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AWK works on lines as input. When the given pattern is matched in the input line, the action is taken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Default field separator is “space”, which can be modified i.e. “;”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The fields are placed in $1, $2 to $NF (this is the last field, number of fields). $0 prints the entire line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Structure of AWK: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Syntax: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'/search pattern1/ {Actions} /search pattern2/ {Actions}' file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AWK can be combined with grep, cat etc.</a:t>
            </a:r>
          </a:p>
          <a:p>
            <a:pPr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dirty="0"/>
              <a:t>Report generation friendly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Syntax: 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BEGIN { Actions} 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{ACTION} # Action for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everyline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in a file 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END { Actions } 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Example:</a:t>
            </a:r>
          </a:p>
          <a:p>
            <a:pPr lvl="1">
              <a:buClr>
                <a:srgbClr val="623BB4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show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vlan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| </a:t>
            </a:r>
            <a:r>
              <a:rPr lang="en-US" sz="1200" dirty="0" err="1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awk</a:t>
            </a:r>
            <a:r>
              <a:rPr lang="en-US" sz="1200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 'BEGIN {print "===Start of Report==="};{print $0};END {print "===End of Report==="}’ &gt; MyVLANReport.txt</a:t>
            </a:r>
          </a:p>
          <a:p>
            <a:endParaRPr lang="en-US" dirty="0"/>
          </a:p>
          <a:p>
            <a:endParaRPr lang="en-US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8914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8&quot; unique_id=&quot;10002&quot;&gt;&lt;/object&gt;&lt;object type=&quot;2&quot; unique_id=&quot;10003&quot;&gt;&lt;object type=&quot;3&quot; unique_id=&quot;113775&quot;&gt;&lt;property id=&quot;20148&quot; value=&quot;5&quot;/&gt;&lt;property id=&quot;20300&quot; value=&quot;Diapositive 1&quot;/&gt;&lt;property id=&quot;20307&quot; value=&quot;256&quot;/&gt;&lt;/object&gt;&lt;object type=&quot;3&quot; unique_id=&quot;113776&quot;&gt;&lt;property id=&quot;20148&quot; value=&quot;5&quot;/&gt;&lt;property id=&quot;20300&quot; value=&quot;Diapositive 2&quot;/&gt;&lt;property id=&quot;20307&quot; value=&quot;257&quot;/&gt;&lt;/object&gt;&lt;object type=&quot;3&quot; unique_id=&quot;113777&quot;&gt;&lt;property id=&quot;20148&quot; value=&quot;5&quot;/&gt;&lt;property id=&quot;20300&quot; value=&quot;Diapositive 3&quot;/&gt;&lt;property id=&quot;20307&quot; value=&quot;263&quot;/&gt;&lt;/object&gt;&lt;object type=&quot;3&quot; unique_id=&quot;113778&quot;&gt;&lt;property id=&quot;20148&quot; value=&quot;5&quot;/&gt;&lt;property id=&quot;20300&quot; value=&quot;Diapositive 4&quot;/&gt;&lt;property id=&quot;20307&quot; value=&quot;258&quot;/&gt;&lt;/object&gt;&lt;object type=&quot;3&quot; unique_id=&quot;113779&quot;&gt;&lt;property id=&quot;20148&quot; value=&quot;5&quot;/&gt;&lt;property id=&quot;20300&quot; value=&quot;Diapositive 5&quot;/&gt;&lt;property id=&quot;20307&quot; value=&quot;259&quot;/&gt;&lt;/object&gt;&lt;object type=&quot;3&quot; unique_id=&quot;113780&quot;&gt;&lt;property id=&quot;20148&quot; value=&quot;5&quot;/&gt;&lt;property id=&quot;20300&quot; value=&quot;Diapositive 6&quot;/&gt;&lt;property id=&quot;20307&quot; value=&quot;260&quot;/&gt;&lt;/object&gt;&lt;object type=&quot;3&quot; unique_id=&quot;113781&quot;&gt;&lt;property id=&quot;20148&quot; value=&quot;5&quot;/&gt;&lt;property id=&quot;20300&quot; value=&quot;Diapositive 7&quot;/&gt;&lt;property id=&quot;20307&quot; value=&quot;261&quot;/&gt;&lt;/object&gt;&lt;object type=&quot;3&quot; unique_id=&quot;113782&quot;&gt;&lt;property id=&quot;20148&quot; value=&quot;5&quot;/&gt;&lt;property id=&quot;20300&quot; value=&quot;Diapositive 8&quot;/&gt;&lt;property id=&quot;20307&quot; value=&quot;262&quot;/&gt;&lt;/object&gt;&lt;/object&gt;&lt;/object&gt;&lt;/database&gt;"/>
  <p:tag name="SECTOMILLISECCONVERTED" val="1"/>
  <p:tag name="ARTICULATE_PROJECT_OPEN" val="0"/>
  <p:tag name="ARTICULATE_SLIDE_COUNT" val="4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TML_SHAPEINFO" val="&lt;ThreeDShapeInfo&gt;&lt;uuid val=&quot;&quot;/&gt;&lt;isInvalidForFieldText val=&quot;0&quot;/&gt;&lt;Image&gt;&lt;filename val=&quot;D:\Users\josianeb\AppData\Local\Temp\~Ca34F6\data\asimages\{5AF0BA1B-8267-40A2-BD62-3BBE1D62C430}_2.png&quot;/&gt;&lt;left val=&quot;-6&quot;/&gt;&lt;top val=&quot;17&quot;/&gt;&lt;width val=&quot;358&quot;/&gt;&lt;height val=&quot;127&quot;/&gt;&lt;hasText val=&quot;1&quot;/&gt;&lt;/Image&gt;&lt;/ThreeDShapeInfo&gt;"/>
  <p:tag name="PRESENTER_SHAPETEXTINFO" val="&lt;ShapeTextInfo&gt;&lt;TableIndex row=&quot;-1&quot; col=&quot;-1&quot;&gt;&lt;linesCount val=&quot;1&quot;/&gt;&lt;lineCharCount val=&quot;10&quot;/&gt;&lt;/TableIndex&gt;&lt;/ShapeTextInfo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9&quot;/&gt;&lt;/TableIndex&gt;&lt;/ShapeTextInfo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INFO" val="&lt;ThreeDShapeInfo&gt;&lt;uuid val=&quot;{672C6A7A-A9E9-44C0-B6F5-C9BFA8DDAEA7}&quot;/&gt;&lt;isInvalidForFieldText val=&quot;0&quot;/&gt;&lt;Image&gt;&lt;filename val=&quot;D:\Users\josianeb\AppData\Local\Temp\~Ca34F6\data\asimages\{672C6A7A-A9E9-44C0-B6F5-C9BFA8DDAEA7}_LtOfSld2.png&quot;/&gt;&lt;left val=&quot;-5&quot;/&gt;&lt;top val=&quot;-3&quot;/&gt;&lt;width val=&quot;974&quot;/&gt;&lt;height val=&quot;566&quot;/&gt;&lt;hasText val=&quot;1&quot;/&gt;&lt;/Image&gt;&lt;/ThreeDShapeInfo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39&quot;/&gt;&lt;lineCharCount val=&quot;16&quot;/&gt;&lt;lineCharCount val=&quot;17&quot;/&gt;&lt;lineCharCount val=&quot;17&quot;/&gt;&lt;lineCharCount val=&quot;16&quot;/&gt;&lt;/TableIndex&gt;&lt;/ShapeTextInfo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TML_SHAPEINFO" val="&lt;ThreeDShapeInfo&gt;&lt;uuid val=&quot;&quot;/&gt;&lt;isInvalidForFieldText val=&quot;0&quot;/&gt;&lt;Image&gt;&lt;filename val=&quot;D:\Users\josianeb\AppData\Local\Temp\~Ca34F6\data\asimages\{5AF0BA1B-8267-40A2-BD62-3BBE1D62C430}_2.png&quot;/&gt;&lt;left val=&quot;-6&quot;/&gt;&lt;top val=&quot;17&quot;/&gt;&lt;width val=&quot;358&quot;/&gt;&lt;height val=&quot;127&quot;/&gt;&lt;hasText val=&quot;1&quot;/&gt;&lt;/Image&gt;&lt;/ThreeDShapeInfo&gt;"/>
  <p:tag name="PRESENTER_SHAPETEXTINFO" val="&lt;ShapeTextInfo&gt;&lt;TableIndex row=&quot;-1&quot; col=&quot;-1&quot;&gt;&lt;linesCount val=&quot;1&quot;/&gt;&lt;lineCharCount val=&quot;10&quot;/&gt;&lt;/TableIndex&gt;&lt;/ShapeTextInfo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39&quot;/&gt;&lt;lineCharCount val=&quot;16&quot;/&gt;&lt;lineCharCount val=&quot;17&quot;/&gt;&lt;lineCharCount val=&quot;17&quot;/&gt;&lt;lineCharCount val=&quot;16&quot;/&gt;&lt;/TableIndex&gt;&lt;/ShapeTextInfo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TML_SHAPEINFO" val="&lt;ThreeDShapeInfo&gt;&lt;uuid val=&quot;&quot;/&gt;&lt;isInvalidForFieldText val=&quot;0&quot;/&gt;&lt;Image&gt;&lt;filename val=&quot;D:\Users\josianeb\AppData\Local\Temp\~Ca34F6\data\asimages\{5AF0BA1B-8267-40A2-BD62-3BBE1D62C430}_2.png&quot;/&gt;&lt;left val=&quot;-6&quot;/&gt;&lt;top val=&quot;17&quot;/&gt;&lt;width val=&quot;358&quot;/&gt;&lt;height val=&quot;127&quot;/&gt;&lt;hasText val=&quot;1&quot;/&gt;&lt;/Image&gt;&lt;/ThreeDShapeInfo&gt;"/>
  <p:tag name="PRESENTER_SHAPETEXTINFO" val="&lt;ShapeTextInfo&gt;&lt;TableIndex row=&quot;-1&quot; col=&quot;-1&quot;&gt;&lt;linesCount val=&quot;1&quot;/&gt;&lt;lineCharCount val=&quot;10&quot;/&gt;&lt;/TableIndex&gt;&lt;/ShapeTextInfo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INFO" val="&lt;ThreeDShapeInfo&gt;&lt;uuid val=&quot;{672C6A7A-A9E9-44C0-B6F5-C9BFA8DDAEA7}&quot;/&gt;&lt;isInvalidForFieldText val=&quot;0&quot;/&gt;&lt;Image&gt;&lt;filename val=&quot;D:\Users\josianeb\AppData\Local\Temp\~Ca34F6\data\asimages\{672C6A7A-A9E9-44C0-B6F5-C9BFA8DDAEA7}_LtOfSld2.png&quot;/&gt;&lt;left val=&quot;-5&quot;/&gt;&lt;top val=&quot;-3&quot;/&gt;&lt;width val=&quot;974&quot;/&gt;&lt;height val=&quot;566&quot;/&gt;&lt;hasText val=&quot;1&quot;/&gt;&lt;/Image&gt;&lt;/ThreeDShapeInfo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39&quot;/&gt;&lt;lineCharCount val=&quot;16&quot;/&gt;&lt;lineCharCount val=&quot;17&quot;/&gt;&lt;lineCharCount val=&quot;17&quot;/&gt;&lt;lineCharCount val=&quot;16&quot;/&gt;&lt;/TableIndex&gt;&lt;/ShapeTextInfo&gt;"/>
</p:tagLst>
</file>

<file path=ppt/theme/theme1.xml><?xml version="1.0" encoding="utf-8"?>
<a:theme xmlns:a="http://schemas.openxmlformats.org/drawingml/2006/main" name="PRES-DATA-4-3_2017">
  <a:themeElements>
    <a:clrScheme name="DATA4-3_2017 colors">
      <a:dk1>
        <a:srgbClr val="000000"/>
      </a:dk1>
      <a:lt1>
        <a:srgbClr val="FFFFFF"/>
      </a:lt1>
      <a:dk2>
        <a:srgbClr val="7F7F7F"/>
      </a:dk2>
      <a:lt2>
        <a:srgbClr val="CF0072"/>
      </a:lt2>
      <a:accent1>
        <a:srgbClr val="00B9E1"/>
      </a:accent1>
      <a:accent2>
        <a:srgbClr val="C2C2C2"/>
      </a:accent2>
      <a:accent3>
        <a:srgbClr val="34B233"/>
      </a:accent3>
      <a:accent4>
        <a:srgbClr val="6639B7"/>
      </a:accent4>
      <a:accent5>
        <a:srgbClr val="FF4500"/>
      </a:accent5>
      <a:accent6>
        <a:srgbClr val="921B9B"/>
      </a:accent6>
      <a:hlink>
        <a:srgbClr val="0085CA"/>
      </a:hlink>
      <a:folHlink>
        <a:srgbClr val="00B2AA"/>
      </a:folHlink>
    </a:clrScheme>
    <a:fontScheme name="Al-Enterprise-2016">
      <a:majorFont>
        <a:latin typeface="ClanOT-Boo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</a:defRPr>
        </a:defPPr>
      </a:lstStyle>
    </a:lnDef>
  </a:objectDefaults>
  <a:extraClrSchemeLst>
    <a:extraClrScheme>
      <a:clrScheme name="2011 Template US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11 Template US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-DATA-4-3_2017" id="{9575F535-3EFC-4E0A-8D32-66E2A27E0D04}" vid="{5937DA62-A202-4403-9309-94E0B42C7E83}"/>
    </a:ext>
  </a:extLst>
</a:theme>
</file>

<file path=ppt/theme/theme2.xml><?xml version="1.0" encoding="utf-8"?>
<a:theme xmlns:a="http://schemas.openxmlformats.org/drawingml/2006/main" name="Divider_2017">
  <a:themeElements>
    <a:clrScheme name="DATA4-3_2017 colors">
      <a:dk1>
        <a:srgbClr val="000000"/>
      </a:dk1>
      <a:lt1>
        <a:srgbClr val="FFFFFF"/>
      </a:lt1>
      <a:dk2>
        <a:srgbClr val="7F7F7F"/>
      </a:dk2>
      <a:lt2>
        <a:srgbClr val="CF0072"/>
      </a:lt2>
      <a:accent1>
        <a:srgbClr val="00B9E1"/>
      </a:accent1>
      <a:accent2>
        <a:srgbClr val="C2C2C2"/>
      </a:accent2>
      <a:accent3>
        <a:srgbClr val="34B233"/>
      </a:accent3>
      <a:accent4>
        <a:srgbClr val="6639B7"/>
      </a:accent4>
      <a:accent5>
        <a:srgbClr val="FF4500"/>
      </a:accent5>
      <a:accent6>
        <a:srgbClr val="921B9B"/>
      </a:accent6>
      <a:hlink>
        <a:srgbClr val="0085CA"/>
      </a:hlink>
      <a:folHlink>
        <a:srgbClr val="00B2AA"/>
      </a:folHlink>
    </a:clrScheme>
    <a:fontScheme name="Al-Enterprise-2016">
      <a:majorFont>
        <a:latin typeface="ClanOT-Boo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-DATA-4-3_2017" id="{9575F535-3EFC-4E0A-8D32-66E2A27E0D04}" vid="{1E6759B1-8AE6-422F-A03E-5BED15BA40A3}"/>
    </a:ext>
  </a:extLst>
</a:theme>
</file>

<file path=ppt/theme/theme3.xml><?xml version="1.0" encoding="utf-8"?>
<a:theme xmlns:a="http://schemas.openxmlformats.org/drawingml/2006/main" name="BackupSlides_2017">
  <a:themeElements>
    <a:clrScheme name="DATA4-3_2017 colors">
      <a:dk1>
        <a:srgbClr val="000000"/>
      </a:dk1>
      <a:lt1>
        <a:srgbClr val="FFFFFF"/>
      </a:lt1>
      <a:dk2>
        <a:srgbClr val="7F7F7F"/>
      </a:dk2>
      <a:lt2>
        <a:srgbClr val="CF0072"/>
      </a:lt2>
      <a:accent1>
        <a:srgbClr val="00B9E1"/>
      </a:accent1>
      <a:accent2>
        <a:srgbClr val="C2C2C2"/>
      </a:accent2>
      <a:accent3>
        <a:srgbClr val="34B233"/>
      </a:accent3>
      <a:accent4>
        <a:srgbClr val="6639B7"/>
      </a:accent4>
      <a:accent5>
        <a:srgbClr val="FF4500"/>
      </a:accent5>
      <a:accent6>
        <a:srgbClr val="921B9B"/>
      </a:accent6>
      <a:hlink>
        <a:srgbClr val="0085CA"/>
      </a:hlink>
      <a:folHlink>
        <a:srgbClr val="00B2AA"/>
      </a:folHlink>
    </a:clrScheme>
    <a:fontScheme name="Al-Enterprise-2016">
      <a:majorFont>
        <a:latin typeface="ClanOT-Boo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</a:defRPr>
        </a:defPPr>
      </a:lstStyle>
    </a:lnDef>
  </a:objectDefaults>
  <a:extraClrSchemeLst>
    <a:extraClrScheme>
      <a:clrScheme name="2011 Template US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11 Template US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-DATA-4-3_2017" id="{9575F535-3EFC-4E0A-8D32-66E2A27E0D04}" vid="{1E103335-25E9-499B-B06F-B4A6ECE9D80E}"/>
    </a:ext>
  </a:extLst>
</a:theme>
</file>

<file path=ppt/theme/theme4.xml><?xml version="1.0" encoding="utf-8"?>
<a:theme xmlns:a="http://schemas.openxmlformats.org/drawingml/2006/main" name="Appendixes_2017">
  <a:themeElements>
    <a:clrScheme name="DATA4-3_2017 colors">
      <a:dk1>
        <a:srgbClr val="000000"/>
      </a:dk1>
      <a:lt1>
        <a:srgbClr val="FFFFFF"/>
      </a:lt1>
      <a:dk2>
        <a:srgbClr val="7F7F7F"/>
      </a:dk2>
      <a:lt2>
        <a:srgbClr val="CF0072"/>
      </a:lt2>
      <a:accent1>
        <a:srgbClr val="00B9E1"/>
      </a:accent1>
      <a:accent2>
        <a:srgbClr val="C2C2C2"/>
      </a:accent2>
      <a:accent3>
        <a:srgbClr val="34B233"/>
      </a:accent3>
      <a:accent4>
        <a:srgbClr val="6639B7"/>
      </a:accent4>
      <a:accent5>
        <a:srgbClr val="FF4500"/>
      </a:accent5>
      <a:accent6>
        <a:srgbClr val="921B9B"/>
      </a:accent6>
      <a:hlink>
        <a:srgbClr val="0085CA"/>
      </a:hlink>
      <a:folHlink>
        <a:srgbClr val="00B2AA"/>
      </a:folHlink>
    </a:clrScheme>
    <a:fontScheme name="Al-Enterprise-2016">
      <a:majorFont>
        <a:latin typeface="ClanOT-Boo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</a:defRPr>
        </a:defPPr>
      </a:lstStyle>
    </a:lnDef>
  </a:objectDefaults>
  <a:extraClrSchemeLst>
    <a:extraClrScheme>
      <a:clrScheme name="2011 Template US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11 Template US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11 Template US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-DATA-4-3_2017" id="{9575F535-3EFC-4E0A-8D32-66E2A27E0D04}" vid="{13E238EE-2BDB-45C4-BF65-88EA7058B1A7}"/>
    </a:ext>
  </a:extLst>
</a:theme>
</file>

<file path=ppt/theme/theme5.xml><?xml version="1.0" encoding="utf-8"?>
<a:theme xmlns:a="http://schemas.openxmlformats.org/drawingml/2006/main" name="OBJECTIVES">
  <a:themeElements>
    <a:clrScheme name="DATA4-3_2017 colors">
      <a:dk1>
        <a:srgbClr val="000000"/>
      </a:dk1>
      <a:lt1>
        <a:srgbClr val="FFFFFF"/>
      </a:lt1>
      <a:dk2>
        <a:srgbClr val="7F7F7F"/>
      </a:dk2>
      <a:lt2>
        <a:srgbClr val="CF0072"/>
      </a:lt2>
      <a:accent1>
        <a:srgbClr val="00B9E1"/>
      </a:accent1>
      <a:accent2>
        <a:srgbClr val="C2C2C2"/>
      </a:accent2>
      <a:accent3>
        <a:srgbClr val="34B233"/>
      </a:accent3>
      <a:accent4>
        <a:srgbClr val="6639B7"/>
      </a:accent4>
      <a:accent5>
        <a:srgbClr val="FF4500"/>
      </a:accent5>
      <a:accent6>
        <a:srgbClr val="921B9B"/>
      </a:accent6>
      <a:hlink>
        <a:srgbClr val="0085CA"/>
      </a:hlink>
      <a:folHlink>
        <a:srgbClr val="00B2AA"/>
      </a:folHlink>
    </a:clrScheme>
    <a:fontScheme name="Al-Enterprise-2016">
      <a:majorFont>
        <a:latin typeface="ClanOT-Boo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TA1710P01PSUS" id="{02BEF7C5-28DA-4500-B978-6BC8CEE9197A}" vid="{362E210D-A8C8-440C-B537-EFF517183A1C}"/>
    </a:ext>
  </a:extLst>
</a:theme>
</file>

<file path=ppt/theme/theme6.xml><?xml version="1.0" encoding="utf-8"?>
<a:theme xmlns:a="http://schemas.openxmlformats.org/drawingml/2006/main" name="1_Divider_2017">
  <a:themeElements>
    <a:clrScheme name="DATA4-3_2017 colors">
      <a:dk1>
        <a:srgbClr val="000000"/>
      </a:dk1>
      <a:lt1>
        <a:srgbClr val="FFFFFF"/>
      </a:lt1>
      <a:dk2>
        <a:srgbClr val="7F7F7F"/>
      </a:dk2>
      <a:lt2>
        <a:srgbClr val="CF0072"/>
      </a:lt2>
      <a:accent1>
        <a:srgbClr val="00B9E1"/>
      </a:accent1>
      <a:accent2>
        <a:srgbClr val="C2C2C2"/>
      </a:accent2>
      <a:accent3>
        <a:srgbClr val="34B233"/>
      </a:accent3>
      <a:accent4>
        <a:srgbClr val="6639B7"/>
      </a:accent4>
      <a:accent5>
        <a:srgbClr val="FF4500"/>
      </a:accent5>
      <a:accent6>
        <a:srgbClr val="921B9B"/>
      </a:accent6>
      <a:hlink>
        <a:srgbClr val="0085CA"/>
      </a:hlink>
      <a:folHlink>
        <a:srgbClr val="00B2AA"/>
      </a:folHlink>
    </a:clrScheme>
    <a:fontScheme name="Al-Enterprise-2016">
      <a:majorFont>
        <a:latin typeface="ClanOT-Boo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TA1710P01PSUS" id="{02BEF7C5-28DA-4500-B978-6BC8CEE9197A}" vid="{2225DD4C-A7A3-4812-9F91-5A008CFA48DE}"/>
    </a:ext>
  </a:extLst>
</a:theme>
</file>

<file path=ppt/theme/theme7.xml><?xml version="1.0" encoding="utf-8"?>
<a:theme xmlns:a="http://schemas.openxmlformats.org/drawingml/2006/main" name="1_OBJECTIVES">
  <a:themeElements>
    <a:clrScheme name="DATA4-3_2017 colors">
      <a:dk1>
        <a:srgbClr val="000000"/>
      </a:dk1>
      <a:lt1>
        <a:srgbClr val="FFFFFF"/>
      </a:lt1>
      <a:dk2>
        <a:srgbClr val="7F7F7F"/>
      </a:dk2>
      <a:lt2>
        <a:srgbClr val="CF0072"/>
      </a:lt2>
      <a:accent1>
        <a:srgbClr val="00B9E1"/>
      </a:accent1>
      <a:accent2>
        <a:srgbClr val="C2C2C2"/>
      </a:accent2>
      <a:accent3>
        <a:srgbClr val="34B233"/>
      </a:accent3>
      <a:accent4>
        <a:srgbClr val="6639B7"/>
      </a:accent4>
      <a:accent5>
        <a:srgbClr val="FF4500"/>
      </a:accent5>
      <a:accent6>
        <a:srgbClr val="921B9B"/>
      </a:accent6>
      <a:hlink>
        <a:srgbClr val="0085CA"/>
      </a:hlink>
      <a:folHlink>
        <a:srgbClr val="00B2AA"/>
      </a:folHlink>
    </a:clrScheme>
    <a:fontScheme name="Al-Enterprise-2016">
      <a:majorFont>
        <a:latin typeface="ClanOT-Boo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TA1710P01PSUS" id="{02BEF7C5-28DA-4500-B978-6BC8CEE9197A}" vid="{362E210D-A8C8-440C-B537-EFF517183A1C}"/>
    </a:ext>
  </a:extLst>
</a:theme>
</file>

<file path=ppt/theme/theme8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DA64BD0FC7A7459778F1704DA3D6C0" ma:contentTypeVersion="12" ma:contentTypeDescription="Create a new document." ma:contentTypeScope="" ma:versionID="47f61034a95ad3593f3147cb785f8cda">
  <xsd:schema xmlns:xsd="http://www.w3.org/2001/XMLSchema" xmlns:xs="http://www.w3.org/2001/XMLSchema" xmlns:p="http://schemas.microsoft.com/office/2006/metadata/properties" xmlns:ns2="bf665b47-d62d-4c25-829a-347b279c3d95" xmlns:ns3="0ab4f3a6-09c0-406a-a608-2b11ff77810f" targetNamespace="http://schemas.microsoft.com/office/2006/metadata/properties" ma:root="true" ma:fieldsID="e18faa6daedcdcb4bd31d9dcfe0fc5ef" ns2:_="" ns3:_="">
    <xsd:import namespace="bf665b47-d62d-4c25-829a-347b279c3d95"/>
    <xsd:import namespace="0ab4f3a6-09c0-406a-a608-2b11ff77810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665b47-d62d-4c25-829a-347b279c3d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b4f3a6-09c0-406a-a608-2b11ff77810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392C0D-068B-4AD6-9B41-A2FD902E08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4D349-C77A-4AE9-AEB0-BCF0AE7FD83E}">
  <ds:schemaRefs>
    <ds:schemaRef ds:uri="http://purl.org/dc/elements/1.1/"/>
    <ds:schemaRef ds:uri="http://purl.org/dc/terms/"/>
    <ds:schemaRef ds:uri="http://schemas.microsoft.com/office/2006/documentManagement/types"/>
    <ds:schemaRef ds:uri="http://www.w3.org/XML/1998/namespace"/>
    <ds:schemaRef ds:uri="http://purl.org/dc/dcmitype/"/>
    <ds:schemaRef ds:uri="bf665b47-d62d-4c25-829a-347b279c3d95"/>
    <ds:schemaRef ds:uri="0ab4f3a6-09c0-406a-a608-2b11ff77810f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E8D73F7B-1475-44C7-BB01-84FE61D761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665b47-d62d-4c25-829a-347b279c3d95"/>
    <ds:schemaRef ds:uri="0ab4f3a6-09c0-406a-a608-2b11ff7781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PRES-DATA-4-3_2017</Template>
  <TotalTime>0</TotalTime>
  <Words>1455</Words>
  <Application>Microsoft Office PowerPoint</Application>
  <PresentationFormat>On-screen Show (4:3)</PresentationFormat>
  <Paragraphs>244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ClanOT-Book</vt:lpstr>
      <vt:lpstr>Arial</vt:lpstr>
      <vt:lpstr>Calibri</vt:lpstr>
      <vt:lpstr>Courier New</vt:lpstr>
      <vt:lpstr>Trebuchet MS</vt:lpstr>
      <vt:lpstr>Wingdings</vt:lpstr>
      <vt:lpstr>PRES-DATA-4-3_2017</vt:lpstr>
      <vt:lpstr>Divider_2017</vt:lpstr>
      <vt:lpstr>BackupSlides_2017</vt:lpstr>
      <vt:lpstr>Appendixes_2017</vt:lpstr>
      <vt:lpstr>OBJECTIVES</vt:lpstr>
      <vt:lpstr>1_Divider_2017</vt:lpstr>
      <vt:lpstr>1_OBJECTIVES</vt:lpstr>
      <vt:lpstr>Bash Scripts on AOS 8.X  Part of a presentation by Benjamin Domröse (ALE)   </vt:lpstr>
      <vt:lpstr>Bash</vt:lpstr>
      <vt:lpstr>Creating a Bash Script</vt:lpstr>
      <vt:lpstr>Bash Script – Variables and $PATH</vt:lpstr>
      <vt:lpstr>Bash Script – basic conditional constructs</vt:lpstr>
      <vt:lpstr>Bash Script – examples</vt:lpstr>
      <vt:lpstr>Bash Script – examples continued</vt:lpstr>
      <vt:lpstr>Bash and regular expressions</vt:lpstr>
      <vt:lpstr>Bash and AWK</vt:lpstr>
      <vt:lpstr>AWK example</vt:lpstr>
      <vt:lpstr>AWK patterns and built-in variables</vt:lpstr>
      <vt:lpstr>AWK advanced example</vt:lpstr>
      <vt:lpstr>Bash with SED</vt:lpstr>
      <vt:lpstr>AWK with SED combined – 2 Examples</vt:lpstr>
      <vt:lpstr>Writing AWK files</vt:lpstr>
    </vt:vector>
  </TitlesOfParts>
  <Company>ALE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Shortest Path Bridging Mac-in-MAC</dc:title>
  <dc:creator>noel1</dc:creator>
  <cp:lastModifiedBy>Majidi Kaveh</cp:lastModifiedBy>
  <cp:revision>157</cp:revision>
  <dcterms:created xsi:type="dcterms:W3CDTF">2017-03-30T11:32:16Z</dcterms:created>
  <dcterms:modified xsi:type="dcterms:W3CDTF">2023-02-09T00:41:39Z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0x01010050DA64BD0FC7A7459778F1704DA3D6C0</vt:lpwstr>
  </property>
  <property fmtid="{D5CDD505-2E9C-101B-9397-08002B2CF9AE}" pid="3" name="ArticulateGUID">
    <vt:lpwstr>7F0B4853-F1E7-4CA2-8BF4-110C6B55C8D5</vt:lpwstr>
  </property>
  <property fmtid="{D5CDD505-2E9C-101B-9397-08002B2CF9AE}" pid="4" name="ArticulatePath">
    <vt:lpwstr>DATA82036P02TEEN</vt:lpwstr>
  </property>
</Properties>
</file>